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0"/>
  </p:notesMasterIdLst>
  <p:handoutMasterIdLst>
    <p:handoutMasterId r:id="rId31"/>
  </p:handoutMasterIdLst>
  <p:sldIdLst>
    <p:sldId id="326" r:id="rId2"/>
    <p:sldId id="335" r:id="rId3"/>
    <p:sldId id="336" r:id="rId4"/>
    <p:sldId id="309" r:id="rId5"/>
    <p:sldId id="331" r:id="rId6"/>
    <p:sldId id="311" r:id="rId7"/>
    <p:sldId id="337" r:id="rId8"/>
    <p:sldId id="257" r:id="rId9"/>
    <p:sldId id="301" r:id="rId10"/>
    <p:sldId id="261" r:id="rId11"/>
    <p:sldId id="287" r:id="rId12"/>
    <p:sldId id="317" r:id="rId13"/>
    <p:sldId id="325" r:id="rId14"/>
    <p:sldId id="318" r:id="rId15"/>
    <p:sldId id="286" r:id="rId16"/>
    <p:sldId id="338" r:id="rId17"/>
    <p:sldId id="340" r:id="rId18"/>
    <p:sldId id="275" r:id="rId19"/>
    <p:sldId id="289" r:id="rId20"/>
    <p:sldId id="307" r:id="rId21"/>
    <p:sldId id="350" r:id="rId22"/>
    <p:sldId id="352" r:id="rId23"/>
    <p:sldId id="294" r:id="rId24"/>
    <p:sldId id="353" r:id="rId25"/>
    <p:sldId id="355" r:id="rId26"/>
    <p:sldId id="356" r:id="rId27"/>
    <p:sldId id="357" r:id="rId28"/>
    <p:sldId id="343" r:id="rId2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99FF99"/>
    <a:srgbClr val="FF3399"/>
    <a:srgbClr val="FBD17D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87276" autoAdjust="0"/>
  </p:normalViewPr>
  <p:slideViewPr>
    <p:cSldViewPr>
      <p:cViewPr>
        <p:scale>
          <a:sx n="70" d="100"/>
          <a:sy n="70" d="100"/>
        </p:scale>
        <p:origin x="-11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92F7-7F90-4EAA-B098-B318C68EB964}" type="doc">
      <dgm:prSet loTypeId="urn:microsoft.com/office/officeart/2005/8/layout/radial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BF843F8-0BE8-4559-8F37-57F4E6D6711A}">
      <dgm:prSet phldrT="[Texte]"/>
      <dgm:spPr/>
      <dgm:t>
        <a:bodyPr/>
        <a:lstStyle/>
        <a:p>
          <a:r>
            <a:rPr lang="fr-BE" dirty="0" smtClean="0"/>
            <a:t>Origine du projet</a:t>
          </a:r>
          <a:endParaRPr lang="fr-FR" dirty="0"/>
        </a:p>
      </dgm:t>
    </dgm:pt>
    <dgm:pt modelId="{B1CEBB48-0CE6-4501-9D95-2B45719E9209}" type="parTrans" cxnId="{A9985FAB-0BBD-426F-8400-21ABBBACE342}">
      <dgm:prSet/>
      <dgm:spPr/>
      <dgm:t>
        <a:bodyPr/>
        <a:lstStyle/>
        <a:p>
          <a:endParaRPr lang="fr-FR"/>
        </a:p>
      </dgm:t>
    </dgm:pt>
    <dgm:pt modelId="{F0FF5B0F-FB59-4C0D-AB09-40568E65062D}" type="sibTrans" cxnId="{A9985FAB-0BBD-426F-8400-21ABBBACE342}">
      <dgm:prSet/>
      <dgm:spPr/>
      <dgm:t>
        <a:bodyPr/>
        <a:lstStyle/>
        <a:p>
          <a:endParaRPr lang="fr-FR"/>
        </a:p>
      </dgm:t>
    </dgm:pt>
    <dgm:pt modelId="{85CD1867-A78D-4957-B910-1FC555DABDF2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Acteurs </a:t>
          </a:r>
          <a:endParaRPr lang="fr-FR" dirty="0"/>
        </a:p>
      </dgm:t>
    </dgm:pt>
    <dgm:pt modelId="{D6659E0C-9133-4D87-8B4A-6E96BEF851E2}" type="sibTrans" cxnId="{F6272867-028A-4ED9-A8B8-E36E77DCFDBB}">
      <dgm:prSet/>
      <dgm:spPr>
        <a:solidFill>
          <a:schemeClr val="accent4"/>
        </a:solidFill>
      </dgm:spPr>
      <dgm:t>
        <a:bodyPr/>
        <a:lstStyle/>
        <a:p>
          <a:endParaRPr lang="fr-FR"/>
        </a:p>
      </dgm:t>
    </dgm:pt>
    <dgm:pt modelId="{51CC2880-A27E-47AB-A3D4-C38E3B6FB16F}" type="parTrans" cxnId="{F6272867-028A-4ED9-A8B8-E36E77DCFDBB}">
      <dgm:prSet/>
      <dgm:spPr/>
      <dgm:t>
        <a:bodyPr/>
        <a:lstStyle/>
        <a:p>
          <a:endParaRPr lang="fr-FR"/>
        </a:p>
      </dgm:t>
    </dgm:pt>
    <dgm:pt modelId="{044A4FCC-5348-4BD2-A2BE-81E2EDD38505}" type="pres">
      <dgm:prSet presAssocID="{126392F7-7F90-4EAA-B098-B318C68EB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2F714C-D509-47F8-A245-0B2432FB6B3D}" type="pres">
      <dgm:prSet presAssocID="{9BF843F8-0BE8-4559-8F37-57F4E6D6711A}" presName="centerShape" presStyleLbl="node0" presStyleIdx="0" presStyleCnt="1"/>
      <dgm:spPr/>
      <dgm:t>
        <a:bodyPr/>
        <a:lstStyle/>
        <a:p>
          <a:endParaRPr lang="fr-FR"/>
        </a:p>
      </dgm:t>
    </dgm:pt>
    <dgm:pt modelId="{4FF3EA22-F02E-443A-BA15-C0DF4C09C77E}" type="pres">
      <dgm:prSet presAssocID="{85CD1867-A78D-4957-B910-1FC555DABDF2}" presName="oneComp" presStyleCnt="0"/>
      <dgm:spPr/>
    </dgm:pt>
    <dgm:pt modelId="{C832A3CE-8734-4955-968E-356616BA4B98}" type="pres">
      <dgm:prSet presAssocID="{85CD1867-A78D-4957-B910-1FC555DABDF2}" presName="dummyConnPt" presStyleCnt="0"/>
      <dgm:spPr/>
    </dgm:pt>
    <dgm:pt modelId="{854BDF34-C5EA-451D-99E3-7399E8E0E302}" type="pres">
      <dgm:prSet presAssocID="{85CD1867-A78D-4957-B910-1FC555DABDF2}" presName="one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8E7E3D-3A22-4D54-8121-89482FC611B1}" type="pres">
      <dgm:prSet presAssocID="{85CD1867-A78D-4957-B910-1FC555DABDF2}" presName="dummya" presStyleCnt="0"/>
      <dgm:spPr/>
    </dgm:pt>
    <dgm:pt modelId="{4A8DEF3B-E5B4-4A92-B7AC-BC98766F2A2D}" type="pres">
      <dgm:prSet presAssocID="{85CD1867-A78D-4957-B910-1FC555DABDF2}" presName="dummyb" presStyleCnt="0"/>
      <dgm:spPr/>
    </dgm:pt>
    <dgm:pt modelId="{22E80444-695E-4DB2-B26B-5C8559E6C79C}" type="pres">
      <dgm:prSet presAssocID="{85CD1867-A78D-4957-B910-1FC555DABDF2}" presName="dummyc" presStyleCnt="0"/>
      <dgm:spPr/>
    </dgm:pt>
    <dgm:pt modelId="{8F950B9D-88A9-400A-8C04-767694366B36}" type="pres">
      <dgm:prSet presAssocID="{D6659E0C-9133-4D87-8B4A-6E96BEF851E2}" presName="singleconn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60CA901-FF7D-4126-AF62-7C725B0346B5}" type="presOf" srcId="{85CD1867-A78D-4957-B910-1FC555DABDF2}" destId="{854BDF34-C5EA-451D-99E3-7399E8E0E302}" srcOrd="0" destOrd="0" presId="urn:microsoft.com/office/officeart/2005/8/layout/radial6"/>
    <dgm:cxn modelId="{C5166D4A-0CD5-40DB-B914-1ABDE512EC45}" type="presOf" srcId="{9BF843F8-0BE8-4559-8F37-57F4E6D6711A}" destId="{702F714C-D509-47F8-A245-0B2432FB6B3D}" srcOrd="0" destOrd="0" presId="urn:microsoft.com/office/officeart/2005/8/layout/radial6"/>
    <dgm:cxn modelId="{57A9A637-2A8E-41F1-9C45-44C296ED97DA}" type="presOf" srcId="{D6659E0C-9133-4D87-8B4A-6E96BEF851E2}" destId="{8F950B9D-88A9-400A-8C04-767694366B36}" srcOrd="0" destOrd="0" presId="urn:microsoft.com/office/officeart/2005/8/layout/radial6"/>
    <dgm:cxn modelId="{BADEB808-D90A-4F0A-BB27-28393A6DFBF6}" type="presOf" srcId="{126392F7-7F90-4EAA-B098-B318C68EB964}" destId="{044A4FCC-5348-4BD2-A2BE-81E2EDD38505}" srcOrd="0" destOrd="0" presId="urn:microsoft.com/office/officeart/2005/8/layout/radial6"/>
    <dgm:cxn modelId="{A9985FAB-0BBD-426F-8400-21ABBBACE342}" srcId="{126392F7-7F90-4EAA-B098-B318C68EB964}" destId="{9BF843F8-0BE8-4559-8F37-57F4E6D6711A}" srcOrd="0" destOrd="0" parTransId="{B1CEBB48-0CE6-4501-9D95-2B45719E9209}" sibTransId="{F0FF5B0F-FB59-4C0D-AB09-40568E65062D}"/>
    <dgm:cxn modelId="{F6272867-028A-4ED9-A8B8-E36E77DCFDBB}" srcId="{9BF843F8-0BE8-4559-8F37-57F4E6D6711A}" destId="{85CD1867-A78D-4957-B910-1FC555DABDF2}" srcOrd="0" destOrd="0" parTransId="{51CC2880-A27E-47AB-A3D4-C38E3B6FB16F}" sibTransId="{D6659E0C-9133-4D87-8B4A-6E96BEF851E2}"/>
    <dgm:cxn modelId="{4E65BDEA-B055-43FD-8232-7D97E84419A8}" type="presParOf" srcId="{044A4FCC-5348-4BD2-A2BE-81E2EDD38505}" destId="{702F714C-D509-47F8-A245-0B2432FB6B3D}" srcOrd="0" destOrd="0" presId="urn:microsoft.com/office/officeart/2005/8/layout/radial6"/>
    <dgm:cxn modelId="{F2353529-2043-4A80-B3B0-400EA2DF2586}" type="presParOf" srcId="{044A4FCC-5348-4BD2-A2BE-81E2EDD38505}" destId="{4FF3EA22-F02E-443A-BA15-C0DF4C09C77E}" srcOrd="1" destOrd="0" presId="urn:microsoft.com/office/officeart/2005/8/layout/radial6"/>
    <dgm:cxn modelId="{73176DE9-D549-4937-B4CB-8420E35231F3}" type="presParOf" srcId="{4FF3EA22-F02E-443A-BA15-C0DF4C09C77E}" destId="{C832A3CE-8734-4955-968E-356616BA4B98}" srcOrd="0" destOrd="0" presId="urn:microsoft.com/office/officeart/2005/8/layout/radial6"/>
    <dgm:cxn modelId="{C1FF5476-CDDE-4D6B-BBC2-DCE8AAFBBB59}" type="presParOf" srcId="{4FF3EA22-F02E-443A-BA15-C0DF4C09C77E}" destId="{854BDF34-C5EA-451D-99E3-7399E8E0E302}" srcOrd="1" destOrd="0" presId="urn:microsoft.com/office/officeart/2005/8/layout/radial6"/>
    <dgm:cxn modelId="{8E230F52-CBD6-46EC-96B3-E0B4B9ABCFA4}" type="presParOf" srcId="{044A4FCC-5348-4BD2-A2BE-81E2EDD38505}" destId="{BA8E7E3D-3A22-4D54-8121-89482FC611B1}" srcOrd="2" destOrd="0" presId="urn:microsoft.com/office/officeart/2005/8/layout/radial6"/>
    <dgm:cxn modelId="{5A51BD2F-F7BD-469E-AB2E-DAFB01B54966}" type="presParOf" srcId="{044A4FCC-5348-4BD2-A2BE-81E2EDD38505}" destId="{4A8DEF3B-E5B4-4A92-B7AC-BC98766F2A2D}" srcOrd="3" destOrd="0" presId="urn:microsoft.com/office/officeart/2005/8/layout/radial6"/>
    <dgm:cxn modelId="{816810E4-F00E-4252-82E1-65AC578EA4BD}" type="presParOf" srcId="{044A4FCC-5348-4BD2-A2BE-81E2EDD38505}" destId="{22E80444-695E-4DB2-B26B-5C8559E6C79C}" srcOrd="4" destOrd="0" presId="urn:microsoft.com/office/officeart/2005/8/layout/radial6"/>
    <dgm:cxn modelId="{7B7B3D75-F4B4-47BA-95BB-5829116D6868}" type="presParOf" srcId="{044A4FCC-5348-4BD2-A2BE-81E2EDD38505}" destId="{8F950B9D-88A9-400A-8C04-767694366B36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92F7-7F90-4EAA-B098-B318C68EB964}" type="doc">
      <dgm:prSet loTypeId="urn:microsoft.com/office/officeart/2005/8/layout/radial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BF843F8-0BE8-4559-8F37-57F4E6D6711A}">
      <dgm:prSet phldrT="[Texte]"/>
      <dgm:spPr/>
      <dgm:t>
        <a:bodyPr/>
        <a:lstStyle/>
        <a:p>
          <a:r>
            <a:rPr lang="fr-BE" dirty="0" smtClean="0"/>
            <a:t>Projet Européen- Projet Ecole Numérique</a:t>
          </a:r>
          <a:endParaRPr lang="fr-FR" dirty="0"/>
        </a:p>
      </dgm:t>
    </dgm:pt>
    <dgm:pt modelId="{B1CEBB48-0CE6-4501-9D95-2B45719E9209}" type="parTrans" cxnId="{A9985FAB-0BBD-426F-8400-21ABBBACE342}">
      <dgm:prSet/>
      <dgm:spPr/>
      <dgm:t>
        <a:bodyPr/>
        <a:lstStyle/>
        <a:p>
          <a:endParaRPr lang="fr-FR"/>
        </a:p>
      </dgm:t>
    </dgm:pt>
    <dgm:pt modelId="{F0FF5B0F-FB59-4C0D-AB09-40568E65062D}" type="sibTrans" cxnId="{A9985FAB-0BBD-426F-8400-21ABBBACE342}">
      <dgm:prSet/>
      <dgm:spPr/>
      <dgm:t>
        <a:bodyPr/>
        <a:lstStyle/>
        <a:p>
          <a:endParaRPr lang="fr-FR"/>
        </a:p>
      </dgm:t>
    </dgm:pt>
    <dgm:pt modelId="{85CD1867-A78D-4957-B910-1FC555DABDF2}">
      <dgm:prSet phldrT="[Texte]"/>
      <dgm:spPr/>
      <dgm:t>
        <a:bodyPr/>
        <a:lstStyle/>
        <a:p>
          <a:r>
            <a:rPr lang="fr-BE" dirty="0" smtClean="0"/>
            <a:t>Professeurs de Sciences </a:t>
          </a:r>
          <a:endParaRPr lang="fr-FR" dirty="0"/>
        </a:p>
      </dgm:t>
    </dgm:pt>
    <dgm:pt modelId="{51CC2880-A27E-47AB-A3D4-C38E3B6FB16F}" type="parTrans" cxnId="{F6272867-028A-4ED9-A8B8-E36E77DCFDBB}">
      <dgm:prSet/>
      <dgm:spPr/>
      <dgm:t>
        <a:bodyPr/>
        <a:lstStyle/>
        <a:p>
          <a:endParaRPr lang="fr-FR"/>
        </a:p>
      </dgm:t>
    </dgm:pt>
    <dgm:pt modelId="{D6659E0C-9133-4D87-8B4A-6E96BEF851E2}" type="sibTrans" cxnId="{F6272867-028A-4ED9-A8B8-E36E77DCFDBB}">
      <dgm:prSet/>
      <dgm:spPr/>
      <dgm:t>
        <a:bodyPr/>
        <a:lstStyle/>
        <a:p>
          <a:endParaRPr lang="fr-FR"/>
        </a:p>
      </dgm:t>
    </dgm:pt>
    <dgm:pt modelId="{05502582-C295-4AEF-A52E-ACB2CDE355B5}">
      <dgm:prSet phldrT="[Texte]" custT="1"/>
      <dgm:spPr/>
      <dgm:t>
        <a:bodyPr/>
        <a:lstStyle/>
        <a:p>
          <a:r>
            <a:rPr lang="fr-BE" sz="2000" dirty="0" smtClean="0"/>
            <a:t>Professeurs Bac Sciences</a:t>
          </a:r>
          <a:endParaRPr lang="fr-FR" sz="2000" dirty="0"/>
        </a:p>
      </dgm:t>
    </dgm:pt>
    <dgm:pt modelId="{3CFE4DA6-9EAC-4ED9-A290-0C801E02726C}" type="parTrans" cxnId="{CE1AD54E-091E-42D1-BAEB-4D6FC08BA322}">
      <dgm:prSet/>
      <dgm:spPr/>
      <dgm:t>
        <a:bodyPr/>
        <a:lstStyle/>
        <a:p>
          <a:endParaRPr lang="fr-FR"/>
        </a:p>
      </dgm:t>
    </dgm:pt>
    <dgm:pt modelId="{E02A358A-9521-4301-86E3-FD3B160A52A9}" type="sibTrans" cxnId="{CE1AD54E-091E-42D1-BAEB-4D6FC08BA322}">
      <dgm:prSet/>
      <dgm:spPr/>
      <dgm:t>
        <a:bodyPr/>
        <a:lstStyle/>
        <a:p>
          <a:endParaRPr lang="fr-FR"/>
        </a:p>
      </dgm:t>
    </dgm:pt>
    <dgm:pt modelId="{094F8CBC-A703-4FEF-9399-422A15C609A3}">
      <dgm:prSet phldrT="[Texte]" custT="1"/>
      <dgm:spPr/>
      <dgm:t>
        <a:bodyPr/>
        <a:lstStyle/>
        <a:p>
          <a:r>
            <a:rPr lang="fr-BE" sz="2400" dirty="0" smtClean="0"/>
            <a:t>Inforef</a:t>
          </a:r>
          <a:endParaRPr lang="fr-FR" sz="2400" dirty="0"/>
        </a:p>
      </dgm:t>
    </dgm:pt>
    <dgm:pt modelId="{13653635-3325-4020-8DDE-F759CF391712}" type="parTrans" cxnId="{A99B24A9-6119-486E-9DF6-281F8B083ABE}">
      <dgm:prSet/>
      <dgm:spPr/>
      <dgm:t>
        <a:bodyPr/>
        <a:lstStyle/>
        <a:p>
          <a:endParaRPr lang="fr-FR"/>
        </a:p>
      </dgm:t>
    </dgm:pt>
    <dgm:pt modelId="{F7B31575-3F9A-416F-843C-1243753F523B}" type="sibTrans" cxnId="{A99B24A9-6119-486E-9DF6-281F8B083ABE}">
      <dgm:prSet/>
      <dgm:spPr/>
      <dgm:t>
        <a:bodyPr/>
        <a:lstStyle/>
        <a:p>
          <a:endParaRPr lang="fr-FR"/>
        </a:p>
      </dgm:t>
    </dgm:pt>
    <dgm:pt modelId="{5E05AFB4-3826-4F32-8EE8-7D15BB9B292B}">
      <dgm:prSet phldrT="[Texte]" custT="1"/>
      <dgm:spPr/>
      <dgm:t>
        <a:bodyPr/>
        <a:lstStyle/>
        <a:p>
          <a:r>
            <a:rPr lang="fr-BE" sz="2000" dirty="0" smtClean="0"/>
            <a:t>Etudiants 2</a:t>
          </a:r>
          <a:r>
            <a:rPr lang="fr-BE" sz="2000" baseline="30000" dirty="0" smtClean="0"/>
            <a:t>ème</a:t>
          </a:r>
          <a:r>
            <a:rPr lang="fr-BE" sz="2000" dirty="0" smtClean="0"/>
            <a:t> Bac Sciences</a:t>
          </a:r>
          <a:endParaRPr lang="fr-FR" sz="2000" dirty="0"/>
        </a:p>
      </dgm:t>
    </dgm:pt>
    <dgm:pt modelId="{A57E0FEF-78FF-4E92-9E29-DF78B8F610BC}" type="parTrans" cxnId="{226E30EB-7C26-4837-96F7-F10496BEBF49}">
      <dgm:prSet/>
      <dgm:spPr/>
      <dgm:t>
        <a:bodyPr/>
        <a:lstStyle/>
        <a:p>
          <a:endParaRPr lang="fr-FR"/>
        </a:p>
      </dgm:t>
    </dgm:pt>
    <dgm:pt modelId="{5F8001BE-F3B8-440B-B0D4-C74111A1B463}" type="sibTrans" cxnId="{226E30EB-7C26-4837-96F7-F10496BEBF49}">
      <dgm:prSet/>
      <dgm:spPr/>
      <dgm:t>
        <a:bodyPr/>
        <a:lstStyle/>
        <a:p>
          <a:endParaRPr lang="fr-FR"/>
        </a:p>
      </dgm:t>
    </dgm:pt>
    <dgm:pt modelId="{044A4FCC-5348-4BD2-A2BE-81E2EDD38505}" type="pres">
      <dgm:prSet presAssocID="{126392F7-7F90-4EAA-B098-B318C68EB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2F714C-D509-47F8-A245-0B2432FB6B3D}" type="pres">
      <dgm:prSet presAssocID="{9BF843F8-0BE8-4559-8F37-57F4E6D6711A}" presName="centerShape" presStyleLbl="node0" presStyleIdx="0" presStyleCnt="1"/>
      <dgm:spPr/>
      <dgm:t>
        <a:bodyPr/>
        <a:lstStyle/>
        <a:p>
          <a:endParaRPr lang="fr-FR"/>
        </a:p>
      </dgm:t>
    </dgm:pt>
    <dgm:pt modelId="{5E24546E-24AA-4CFF-9BA6-1EAA8263FCF7}" type="pres">
      <dgm:prSet presAssocID="{85CD1867-A78D-4957-B910-1FC555DABDF2}" presName="node" presStyleLbl="node1" presStyleIdx="0" presStyleCnt="4" custScaleX="130889" custScaleY="1127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26122-6897-47A4-B240-E9AD316E21AF}" type="pres">
      <dgm:prSet presAssocID="{85CD1867-A78D-4957-B910-1FC555DABDF2}" presName="dummy" presStyleCnt="0"/>
      <dgm:spPr/>
    </dgm:pt>
    <dgm:pt modelId="{3EC65B17-CF12-4228-B3B8-892DCC377703}" type="pres">
      <dgm:prSet presAssocID="{D6659E0C-9133-4D87-8B4A-6E96BEF851E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6832B5A-6606-46C5-BE7C-EABCD1F8E0F2}" type="pres">
      <dgm:prSet presAssocID="{05502582-C295-4AEF-A52E-ACB2CDE355B5}" presName="node" presStyleLbl="node1" presStyleIdx="1" presStyleCnt="4" custScaleX="138631" custScaleY="126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10F30-A71D-45F4-BC5F-04317CDD899D}" type="pres">
      <dgm:prSet presAssocID="{05502582-C295-4AEF-A52E-ACB2CDE355B5}" presName="dummy" presStyleCnt="0"/>
      <dgm:spPr/>
    </dgm:pt>
    <dgm:pt modelId="{70CEB925-1EF7-451A-AD58-381FBB0192F2}" type="pres">
      <dgm:prSet presAssocID="{E02A358A-9521-4301-86E3-FD3B160A52A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A934FD3C-995B-4B86-A48A-137418D2E381}" type="pres">
      <dgm:prSet presAssocID="{094F8CBC-A703-4FEF-9399-422A15C609A3}" presName="node" presStyleLbl="node1" presStyleIdx="2" presStyleCnt="4" custScaleX="121635" custScaleY="121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D2119A-EC8F-4D1E-B3D8-45B98F1AD984}" type="pres">
      <dgm:prSet presAssocID="{094F8CBC-A703-4FEF-9399-422A15C609A3}" presName="dummy" presStyleCnt="0"/>
      <dgm:spPr/>
    </dgm:pt>
    <dgm:pt modelId="{806662FC-CD42-4A23-A513-C325F5E822AC}" type="pres">
      <dgm:prSet presAssocID="{F7B31575-3F9A-416F-843C-1243753F523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5F429F1-BD96-44F1-8B2D-7B15AF79D405}" type="pres">
      <dgm:prSet presAssocID="{5E05AFB4-3826-4F32-8EE8-7D15BB9B292B}" presName="node" presStyleLbl="node1" presStyleIdx="3" presStyleCnt="4" custScaleX="132266" custScaleY="135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15BA04-9F58-4B9D-92B2-6F06F2A23B81}" type="pres">
      <dgm:prSet presAssocID="{5E05AFB4-3826-4F32-8EE8-7D15BB9B292B}" presName="dummy" presStyleCnt="0"/>
      <dgm:spPr/>
    </dgm:pt>
    <dgm:pt modelId="{7BC86244-5EA2-4FB1-BE58-C694E6243CCE}" type="pres">
      <dgm:prSet presAssocID="{5F8001BE-F3B8-440B-B0D4-C74111A1B46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226E30EB-7C26-4837-96F7-F10496BEBF49}" srcId="{9BF843F8-0BE8-4559-8F37-57F4E6D6711A}" destId="{5E05AFB4-3826-4F32-8EE8-7D15BB9B292B}" srcOrd="3" destOrd="0" parTransId="{A57E0FEF-78FF-4E92-9E29-DF78B8F610BC}" sibTransId="{5F8001BE-F3B8-440B-B0D4-C74111A1B463}"/>
    <dgm:cxn modelId="{A9985FAB-0BBD-426F-8400-21ABBBACE342}" srcId="{126392F7-7F90-4EAA-B098-B318C68EB964}" destId="{9BF843F8-0BE8-4559-8F37-57F4E6D6711A}" srcOrd="0" destOrd="0" parTransId="{B1CEBB48-0CE6-4501-9D95-2B45719E9209}" sibTransId="{F0FF5B0F-FB59-4C0D-AB09-40568E65062D}"/>
    <dgm:cxn modelId="{1EE24376-A774-43C0-A767-7FFC7E2B6B91}" type="presOf" srcId="{9BF843F8-0BE8-4559-8F37-57F4E6D6711A}" destId="{702F714C-D509-47F8-A245-0B2432FB6B3D}" srcOrd="0" destOrd="0" presId="urn:microsoft.com/office/officeart/2005/8/layout/radial6"/>
    <dgm:cxn modelId="{8902AB05-532A-41DC-BC6F-72532503D1CD}" type="presOf" srcId="{126392F7-7F90-4EAA-B098-B318C68EB964}" destId="{044A4FCC-5348-4BD2-A2BE-81E2EDD38505}" srcOrd="0" destOrd="0" presId="urn:microsoft.com/office/officeart/2005/8/layout/radial6"/>
    <dgm:cxn modelId="{140B9FEC-BD6B-4AA9-9C66-429F40511B7E}" type="presOf" srcId="{05502582-C295-4AEF-A52E-ACB2CDE355B5}" destId="{66832B5A-6606-46C5-BE7C-EABCD1F8E0F2}" srcOrd="0" destOrd="0" presId="urn:microsoft.com/office/officeart/2005/8/layout/radial6"/>
    <dgm:cxn modelId="{1D597203-9255-4867-8038-1A84C34CB8DE}" type="presOf" srcId="{D6659E0C-9133-4D87-8B4A-6E96BEF851E2}" destId="{3EC65B17-CF12-4228-B3B8-892DCC377703}" srcOrd="0" destOrd="0" presId="urn:microsoft.com/office/officeart/2005/8/layout/radial6"/>
    <dgm:cxn modelId="{B434FAD9-C23B-4387-A5AC-AF0FF55781C9}" type="presOf" srcId="{85CD1867-A78D-4957-B910-1FC555DABDF2}" destId="{5E24546E-24AA-4CFF-9BA6-1EAA8263FCF7}" srcOrd="0" destOrd="0" presId="urn:microsoft.com/office/officeart/2005/8/layout/radial6"/>
    <dgm:cxn modelId="{F6272867-028A-4ED9-A8B8-E36E77DCFDBB}" srcId="{9BF843F8-0BE8-4559-8F37-57F4E6D6711A}" destId="{85CD1867-A78D-4957-B910-1FC555DABDF2}" srcOrd="0" destOrd="0" parTransId="{51CC2880-A27E-47AB-A3D4-C38E3B6FB16F}" sibTransId="{D6659E0C-9133-4D87-8B4A-6E96BEF851E2}"/>
    <dgm:cxn modelId="{C609C748-E213-4D20-B9E3-6734118D1CE1}" type="presOf" srcId="{5E05AFB4-3826-4F32-8EE8-7D15BB9B292B}" destId="{25F429F1-BD96-44F1-8B2D-7B15AF79D405}" srcOrd="0" destOrd="0" presId="urn:microsoft.com/office/officeart/2005/8/layout/radial6"/>
    <dgm:cxn modelId="{24FD37CF-17C1-496C-AB63-292A977C5E02}" type="presOf" srcId="{5F8001BE-F3B8-440B-B0D4-C74111A1B463}" destId="{7BC86244-5EA2-4FB1-BE58-C694E6243CCE}" srcOrd="0" destOrd="0" presId="urn:microsoft.com/office/officeart/2005/8/layout/radial6"/>
    <dgm:cxn modelId="{CE1AD54E-091E-42D1-BAEB-4D6FC08BA322}" srcId="{9BF843F8-0BE8-4559-8F37-57F4E6D6711A}" destId="{05502582-C295-4AEF-A52E-ACB2CDE355B5}" srcOrd="1" destOrd="0" parTransId="{3CFE4DA6-9EAC-4ED9-A290-0C801E02726C}" sibTransId="{E02A358A-9521-4301-86E3-FD3B160A52A9}"/>
    <dgm:cxn modelId="{0CE586EE-077B-46E0-96C2-CDD6C0C8DB17}" type="presOf" srcId="{F7B31575-3F9A-416F-843C-1243753F523B}" destId="{806662FC-CD42-4A23-A513-C325F5E822AC}" srcOrd="0" destOrd="0" presId="urn:microsoft.com/office/officeart/2005/8/layout/radial6"/>
    <dgm:cxn modelId="{CD20FFE5-535B-4C8C-A3F3-6AB6A3845D95}" type="presOf" srcId="{094F8CBC-A703-4FEF-9399-422A15C609A3}" destId="{A934FD3C-995B-4B86-A48A-137418D2E381}" srcOrd="0" destOrd="0" presId="urn:microsoft.com/office/officeart/2005/8/layout/radial6"/>
    <dgm:cxn modelId="{F8B712DA-BB21-41CC-85AD-F60E22B997DB}" type="presOf" srcId="{E02A358A-9521-4301-86E3-FD3B160A52A9}" destId="{70CEB925-1EF7-451A-AD58-381FBB0192F2}" srcOrd="0" destOrd="0" presId="urn:microsoft.com/office/officeart/2005/8/layout/radial6"/>
    <dgm:cxn modelId="{A99B24A9-6119-486E-9DF6-281F8B083ABE}" srcId="{9BF843F8-0BE8-4559-8F37-57F4E6D6711A}" destId="{094F8CBC-A703-4FEF-9399-422A15C609A3}" srcOrd="2" destOrd="0" parTransId="{13653635-3325-4020-8DDE-F759CF391712}" sibTransId="{F7B31575-3F9A-416F-843C-1243753F523B}"/>
    <dgm:cxn modelId="{16F2B80D-64FA-495A-8A39-CFBA85D05AD1}" type="presParOf" srcId="{044A4FCC-5348-4BD2-A2BE-81E2EDD38505}" destId="{702F714C-D509-47F8-A245-0B2432FB6B3D}" srcOrd="0" destOrd="0" presId="urn:microsoft.com/office/officeart/2005/8/layout/radial6"/>
    <dgm:cxn modelId="{7007D805-20B7-4E79-98CD-5CE3CAF6D2E1}" type="presParOf" srcId="{044A4FCC-5348-4BD2-A2BE-81E2EDD38505}" destId="{5E24546E-24AA-4CFF-9BA6-1EAA8263FCF7}" srcOrd="1" destOrd="0" presId="urn:microsoft.com/office/officeart/2005/8/layout/radial6"/>
    <dgm:cxn modelId="{2A22DE22-A120-4C64-8901-47D95BDA34C9}" type="presParOf" srcId="{044A4FCC-5348-4BD2-A2BE-81E2EDD38505}" destId="{6C126122-6897-47A4-B240-E9AD316E21AF}" srcOrd="2" destOrd="0" presId="urn:microsoft.com/office/officeart/2005/8/layout/radial6"/>
    <dgm:cxn modelId="{03DF3235-F40A-4BBA-A3D3-1964DA46DC4A}" type="presParOf" srcId="{044A4FCC-5348-4BD2-A2BE-81E2EDD38505}" destId="{3EC65B17-CF12-4228-B3B8-892DCC377703}" srcOrd="3" destOrd="0" presId="urn:microsoft.com/office/officeart/2005/8/layout/radial6"/>
    <dgm:cxn modelId="{25FFE3AF-D3B9-458B-BCCE-CFB4053996D8}" type="presParOf" srcId="{044A4FCC-5348-4BD2-A2BE-81E2EDD38505}" destId="{66832B5A-6606-46C5-BE7C-EABCD1F8E0F2}" srcOrd="4" destOrd="0" presId="urn:microsoft.com/office/officeart/2005/8/layout/radial6"/>
    <dgm:cxn modelId="{ACBC8370-92DA-4FBE-A460-BF2D8E54BDC8}" type="presParOf" srcId="{044A4FCC-5348-4BD2-A2BE-81E2EDD38505}" destId="{7AD10F30-A71D-45F4-BC5F-04317CDD899D}" srcOrd="5" destOrd="0" presId="urn:microsoft.com/office/officeart/2005/8/layout/radial6"/>
    <dgm:cxn modelId="{EE57BBF4-E55B-49D5-848E-4862B64C1208}" type="presParOf" srcId="{044A4FCC-5348-4BD2-A2BE-81E2EDD38505}" destId="{70CEB925-1EF7-451A-AD58-381FBB0192F2}" srcOrd="6" destOrd="0" presId="urn:microsoft.com/office/officeart/2005/8/layout/radial6"/>
    <dgm:cxn modelId="{D321731E-3DC3-4A51-9B81-C16594144296}" type="presParOf" srcId="{044A4FCC-5348-4BD2-A2BE-81E2EDD38505}" destId="{A934FD3C-995B-4B86-A48A-137418D2E381}" srcOrd="7" destOrd="0" presId="urn:microsoft.com/office/officeart/2005/8/layout/radial6"/>
    <dgm:cxn modelId="{4AF3D320-936F-421D-A292-56A1149194DD}" type="presParOf" srcId="{044A4FCC-5348-4BD2-A2BE-81E2EDD38505}" destId="{1DD2119A-EC8F-4D1E-B3D8-45B98F1AD984}" srcOrd="8" destOrd="0" presId="urn:microsoft.com/office/officeart/2005/8/layout/radial6"/>
    <dgm:cxn modelId="{898608DD-5B68-4D98-A1D1-1F3FC416688B}" type="presParOf" srcId="{044A4FCC-5348-4BD2-A2BE-81E2EDD38505}" destId="{806662FC-CD42-4A23-A513-C325F5E822AC}" srcOrd="9" destOrd="0" presId="urn:microsoft.com/office/officeart/2005/8/layout/radial6"/>
    <dgm:cxn modelId="{954521A4-ABA1-4ACE-9B32-73C4721ACCC0}" type="presParOf" srcId="{044A4FCC-5348-4BD2-A2BE-81E2EDD38505}" destId="{25F429F1-BD96-44F1-8B2D-7B15AF79D405}" srcOrd="10" destOrd="0" presId="urn:microsoft.com/office/officeart/2005/8/layout/radial6"/>
    <dgm:cxn modelId="{D5C66EC1-D175-4F4F-BA2C-310BF92334C1}" type="presParOf" srcId="{044A4FCC-5348-4BD2-A2BE-81E2EDD38505}" destId="{0415BA04-9F58-4B9D-92B2-6F06F2A23B81}" srcOrd="11" destOrd="0" presId="urn:microsoft.com/office/officeart/2005/8/layout/radial6"/>
    <dgm:cxn modelId="{7DB04730-A2F9-4E2B-B6D4-C85B9ACA4AC0}" type="presParOf" srcId="{044A4FCC-5348-4BD2-A2BE-81E2EDD38505}" destId="{7BC86244-5EA2-4FB1-BE58-C694E6243CC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3A69D-D035-43F0-B882-4D92B4BDFF95}" type="doc">
      <dgm:prSet loTypeId="urn:microsoft.com/office/officeart/2005/8/layout/hProcess9" loCatId="process" qsTypeId="urn:microsoft.com/office/officeart/2005/8/quickstyle/3d9" qsCatId="3D" csTypeId="urn:microsoft.com/office/officeart/2005/8/colors/accent2_3" csCatId="accent2" phldr="1"/>
      <dgm:spPr/>
    </dgm:pt>
    <dgm:pt modelId="{69FBF5B3-D4A7-4DFC-85B2-B5F8384BACDA}">
      <dgm:prSet phldrT="[Texte]"/>
      <dgm:spPr/>
      <dgm:t>
        <a:bodyPr/>
        <a:lstStyle/>
        <a:p>
          <a:r>
            <a:rPr lang="fr-BE" dirty="0" smtClean="0"/>
            <a:t>Présentation du projet européen</a:t>
          </a:r>
          <a:endParaRPr lang="fr-FR" dirty="0"/>
        </a:p>
      </dgm:t>
    </dgm:pt>
    <dgm:pt modelId="{2FDA7067-E768-4DD2-8B5C-4DC903C7DFD9}" type="parTrans" cxnId="{7105330E-C539-4AD6-8BAD-618C47F81493}">
      <dgm:prSet/>
      <dgm:spPr/>
      <dgm:t>
        <a:bodyPr/>
        <a:lstStyle/>
        <a:p>
          <a:endParaRPr lang="fr-FR"/>
        </a:p>
      </dgm:t>
    </dgm:pt>
    <dgm:pt modelId="{385D93EE-2A0D-42FC-B661-8DF0BB59F585}" type="sibTrans" cxnId="{7105330E-C539-4AD6-8BAD-618C47F81493}">
      <dgm:prSet/>
      <dgm:spPr/>
      <dgm:t>
        <a:bodyPr/>
        <a:lstStyle/>
        <a:p>
          <a:endParaRPr lang="fr-FR"/>
        </a:p>
      </dgm:t>
    </dgm:pt>
    <dgm:pt modelId="{053517A0-0FDA-4812-B2EA-17A37422258B}">
      <dgm:prSet phldrT="[Texte]"/>
      <dgm:spPr/>
      <dgm:t>
        <a:bodyPr/>
        <a:lstStyle/>
        <a:p>
          <a:r>
            <a:rPr lang="fr-BE" dirty="0" smtClean="0"/>
            <a:t>Impacts sur la FI, la FC,…</a:t>
          </a:r>
          <a:endParaRPr lang="fr-FR" dirty="0"/>
        </a:p>
      </dgm:t>
    </dgm:pt>
    <dgm:pt modelId="{6B767A3E-3044-4281-A091-90739B9CBE5B}" type="parTrans" cxnId="{3ECC860E-0519-49FE-BB91-54D4F7506C23}">
      <dgm:prSet/>
      <dgm:spPr/>
      <dgm:t>
        <a:bodyPr/>
        <a:lstStyle/>
        <a:p>
          <a:endParaRPr lang="fr-FR"/>
        </a:p>
      </dgm:t>
    </dgm:pt>
    <dgm:pt modelId="{239546A9-8405-4927-A2BB-CCCE03665BC0}" type="sibTrans" cxnId="{3ECC860E-0519-49FE-BB91-54D4F7506C23}">
      <dgm:prSet/>
      <dgm:spPr/>
      <dgm:t>
        <a:bodyPr/>
        <a:lstStyle/>
        <a:p>
          <a:endParaRPr lang="fr-FR"/>
        </a:p>
      </dgm:t>
    </dgm:pt>
    <dgm:pt modelId="{DD729137-A071-4F59-A6CD-C467A1BC536A}">
      <dgm:prSet phldrT="[Texte]"/>
      <dgm:spPr/>
      <dgm:t>
        <a:bodyPr/>
        <a:lstStyle/>
        <a:p>
          <a:r>
            <a:rPr lang="fr-BE" dirty="0" smtClean="0"/>
            <a:t>Le groupe de travail </a:t>
          </a:r>
          <a:r>
            <a:rPr lang="fr-BE" dirty="0" err="1" smtClean="0"/>
            <a:t>TIChimiE</a:t>
          </a:r>
          <a:endParaRPr lang="fr-FR" dirty="0"/>
        </a:p>
      </dgm:t>
    </dgm:pt>
    <dgm:pt modelId="{9DB36D08-8FEA-44F2-93B7-B7D6EE4B47FC}" type="parTrans" cxnId="{DB397595-150B-40F5-9672-06CF238DAAB0}">
      <dgm:prSet/>
      <dgm:spPr/>
      <dgm:t>
        <a:bodyPr/>
        <a:lstStyle/>
        <a:p>
          <a:endParaRPr lang="fr-FR"/>
        </a:p>
      </dgm:t>
    </dgm:pt>
    <dgm:pt modelId="{805AF2D9-4534-4F58-92CA-FF54A0E2400F}" type="sibTrans" cxnId="{DB397595-150B-40F5-9672-06CF238DAAB0}">
      <dgm:prSet/>
      <dgm:spPr/>
      <dgm:t>
        <a:bodyPr/>
        <a:lstStyle/>
        <a:p>
          <a:endParaRPr lang="fr-FR"/>
        </a:p>
      </dgm:t>
    </dgm:pt>
    <dgm:pt modelId="{7ACF02F1-A697-460C-8BD2-5B676D485E09}" type="pres">
      <dgm:prSet presAssocID="{4783A69D-D035-43F0-B882-4D92B4BDFF95}" presName="CompostProcess" presStyleCnt="0">
        <dgm:presLayoutVars>
          <dgm:dir/>
          <dgm:resizeHandles val="exact"/>
        </dgm:presLayoutVars>
      </dgm:prSet>
      <dgm:spPr/>
    </dgm:pt>
    <dgm:pt modelId="{41DAAD06-F9A4-43DB-A28E-A14A94B630E5}" type="pres">
      <dgm:prSet presAssocID="{4783A69D-D035-43F0-B882-4D92B4BDFF95}" presName="arrow" presStyleLbl="bgShp" presStyleIdx="0" presStyleCnt="1"/>
      <dgm:spPr/>
    </dgm:pt>
    <dgm:pt modelId="{223C76D7-2B08-4A82-AB5A-709848E0B85C}" type="pres">
      <dgm:prSet presAssocID="{4783A69D-D035-43F0-B882-4D92B4BDFF95}" presName="linearProcess" presStyleCnt="0"/>
      <dgm:spPr/>
    </dgm:pt>
    <dgm:pt modelId="{278194A2-CC77-4366-9A4A-D0BEE71520DB}" type="pres">
      <dgm:prSet presAssocID="{69FBF5B3-D4A7-4DFC-85B2-B5F8384BAC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E3B5-2554-46B8-86B2-0592B5CB1F92}" type="pres">
      <dgm:prSet presAssocID="{385D93EE-2A0D-42FC-B661-8DF0BB59F585}" presName="sibTrans" presStyleCnt="0"/>
      <dgm:spPr/>
    </dgm:pt>
    <dgm:pt modelId="{F4E055CD-921C-49EE-B6DD-340358E62F59}" type="pres">
      <dgm:prSet presAssocID="{053517A0-0FDA-4812-B2EA-17A37422258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6E3EE4-B84B-4D6B-B645-830713E788B6}" type="pres">
      <dgm:prSet presAssocID="{239546A9-8405-4927-A2BB-CCCE03665BC0}" presName="sibTrans" presStyleCnt="0"/>
      <dgm:spPr/>
    </dgm:pt>
    <dgm:pt modelId="{E0ADE617-0256-4CA8-98E3-BAC3D7E2A5B6}" type="pres">
      <dgm:prSet presAssocID="{DD729137-A071-4F59-A6CD-C467A1BC536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FE23EB-860B-4066-8C7F-195B7F85F019}" type="presOf" srcId="{053517A0-0FDA-4812-B2EA-17A37422258B}" destId="{F4E055CD-921C-49EE-B6DD-340358E62F59}" srcOrd="0" destOrd="0" presId="urn:microsoft.com/office/officeart/2005/8/layout/hProcess9"/>
    <dgm:cxn modelId="{FA97747B-F036-447F-9E95-5AF493CB6698}" type="presOf" srcId="{69FBF5B3-D4A7-4DFC-85B2-B5F8384BACDA}" destId="{278194A2-CC77-4366-9A4A-D0BEE71520DB}" srcOrd="0" destOrd="0" presId="urn:microsoft.com/office/officeart/2005/8/layout/hProcess9"/>
    <dgm:cxn modelId="{4BD40CF2-95EB-475A-A7D8-8C4035948463}" type="presOf" srcId="{DD729137-A071-4F59-A6CD-C467A1BC536A}" destId="{E0ADE617-0256-4CA8-98E3-BAC3D7E2A5B6}" srcOrd="0" destOrd="0" presId="urn:microsoft.com/office/officeart/2005/8/layout/hProcess9"/>
    <dgm:cxn modelId="{DB397595-150B-40F5-9672-06CF238DAAB0}" srcId="{4783A69D-D035-43F0-B882-4D92B4BDFF95}" destId="{DD729137-A071-4F59-A6CD-C467A1BC536A}" srcOrd="2" destOrd="0" parTransId="{9DB36D08-8FEA-44F2-93B7-B7D6EE4B47FC}" sibTransId="{805AF2D9-4534-4F58-92CA-FF54A0E2400F}"/>
    <dgm:cxn modelId="{15B92D51-5ACC-4D56-B887-82C90E12A79C}" type="presOf" srcId="{4783A69D-D035-43F0-B882-4D92B4BDFF95}" destId="{7ACF02F1-A697-460C-8BD2-5B676D485E09}" srcOrd="0" destOrd="0" presId="urn:microsoft.com/office/officeart/2005/8/layout/hProcess9"/>
    <dgm:cxn modelId="{3ECC860E-0519-49FE-BB91-54D4F7506C23}" srcId="{4783A69D-D035-43F0-B882-4D92B4BDFF95}" destId="{053517A0-0FDA-4812-B2EA-17A37422258B}" srcOrd="1" destOrd="0" parTransId="{6B767A3E-3044-4281-A091-90739B9CBE5B}" sibTransId="{239546A9-8405-4927-A2BB-CCCE03665BC0}"/>
    <dgm:cxn modelId="{7105330E-C539-4AD6-8BAD-618C47F81493}" srcId="{4783A69D-D035-43F0-B882-4D92B4BDFF95}" destId="{69FBF5B3-D4A7-4DFC-85B2-B5F8384BACDA}" srcOrd="0" destOrd="0" parTransId="{2FDA7067-E768-4DD2-8B5C-4DC903C7DFD9}" sibTransId="{385D93EE-2A0D-42FC-B661-8DF0BB59F585}"/>
    <dgm:cxn modelId="{6097513F-F1E0-4416-8F2F-172FD11978A4}" type="presParOf" srcId="{7ACF02F1-A697-460C-8BD2-5B676D485E09}" destId="{41DAAD06-F9A4-43DB-A28E-A14A94B630E5}" srcOrd="0" destOrd="0" presId="urn:microsoft.com/office/officeart/2005/8/layout/hProcess9"/>
    <dgm:cxn modelId="{DCB3B73F-E5A5-4440-B5DD-D478169D8D50}" type="presParOf" srcId="{7ACF02F1-A697-460C-8BD2-5B676D485E09}" destId="{223C76D7-2B08-4A82-AB5A-709848E0B85C}" srcOrd="1" destOrd="0" presId="urn:microsoft.com/office/officeart/2005/8/layout/hProcess9"/>
    <dgm:cxn modelId="{9C09760F-C0CE-4F5F-9CC3-F79874B0875C}" type="presParOf" srcId="{223C76D7-2B08-4A82-AB5A-709848E0B85C}" destId="{278194A2-CC77-4366-9A4A-D0BEE71520DB}" srcOrd="0" destOrd="0" presId="urn:microsoft.com/office/officeart/2005/8/layout/hProcess9"/>
    <dgm:cxn modelId="{DAB61D8D-35F9-46A3-902C-2C30E40F1224}" type="presParOf" srcId="{223C76D7-2B08-4A82-AB5A-709848E0B85C}" destId="{A4D6E3B5-2554-46B8-86B2-0592B5CB1F92}" srcOrd="1" destOrd="0" presId="urn:microsoft.com/office/officeart/2005/8/layout/hProcess9"/>
    <dgm:cxn modelId="{98DD3CA9-9F07-4698-B27C-888225C598C8}" type="presParOf" srcId="{223C76D7-2B08-4A82-AB5A-709848E0B85C}" destId="{F4E055CD-921C-49EE-B6DD-340358E62F59}" srcOrd="2" destOrd="0" presId="urn:microsoft.com/office/officeart/2005/8/layout/hProcess9"/>
    <dgm:cxn modelId="{11E7E8C8-AB02-4311-893D-BDE5DFA99057}" type="presParOf" srcId="{223C76D7-2B08-4A82-AB5A-709848E0B85C}" destId="{CF6E3EE4-B84B-4D6B-B645-830713E788B6}" srcOrd="3" destOrd="0" presId="urn:microsoft.com/office/officeart/2005/8/layout/hProcess9"/>
    <dgm:cxn modelId="{B0BA5C34-6997-4585-8795-318A1991DF73}" type="presParOf" srcId="{223C76D7-2B08-4A82-AB5A-709848E0B85C}" destId="{E0ADE617-0256-4CA8-98E3-BAC3D7E2A5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A7E09-CEAC-4F3D-85A1-55947C9F341E}" type="doc">
      <dgm:prSet loTypeId="urn:microsoft.com/office/officeart/2005/8/layout/pyramid4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2CB4C7BC-D860-4020-928B-6F09DF156E42}">
      <dgm:prSet phldrT="[Texte]" custT="1"/>
      <dgm:spPr/>
      <dgm:t>
        <a:bodyPr/>
        <a:lstStyle/>
        <a:p>
          <a:pPr algn="ctr"/>
          <a:r>
            <a:rPr lang="fr-FR" sz="1600" b="1" dirty="0"/>
            <a:t>Impacts</a:t>
          </a:r>
        </a:p>
        <a:p>
          <a:pPr algn="l"/>
          <a:r>
            <a:rPr lang="fr-FR" sz="1600" b="1" dirty="0"/>
            <a:t>- sur la FI</a:t>
          </a:r>
        </a:p>
        <a:p>
          <a:pPr algn="l"/>
          <a:r>
            <a:rPr lang="fr-FR" sz="1600" b="1" dirty="0"/>
            <a:t>- sur la </a:t>
          </a:r>
          <a:r>
            <a:rPr lang="fr-FR" sz="1600" b="1" dirty="0" smtClean="0"/>
            <a:t>FC</a:t>
          </a:r>
        </a:p>
        <a:p>
          <a:pPr algn="l"/>
          <a:r>
            <a:rPr lang="fr-FR" sz="1600" b="1" dirty="0" smtClean="0"/>
            <a:t>- sur le terrain</a:t>
          </a:r>
          <a:endParaRPr lang="fr-FR" sz="1600" b="1" dirty="0"/>
        </a:p>
      </dgm:t>
    </dgm:pt>
    <dgm:pt modelId="{0F7F103F-0F65-4777-834A-C85FECA4C8C9}" type="parTrans" cxnId="{C274DDFE-28F0-41EC-B1C7-46C438B537AB}">
      <dgm:prSet/>
      <dgm:spPr/>
      <dgm:t>
        <a:bodyPr/>
        <a:lstStyle/>
        <a:p>
          <a:endParaRPr lang="fr-FR"/>
        </a:p>
      </dgm:t>
    </dgm:pt>
    <dgm:pt modelId="{77C2B323-631E-4820-A3B6-958A5EE5EEBE}" type="sibTrans" cxnId="{C274DDFE-28F0-41EC-B1C7-46C438B537AB}">
      <dgm:prSet/>
      <dgm:spPr/>
      <dgm:t>
        <a:bodyPr/>
        <a:lstStyle/>
        <a:p>
          <a:endParaRPr lang="fr-FR"/>
        </a:p>
      </dgm:t>
    </dgm:pt>
    <dgm:pt modelId="{0876547D-35F7-42EC-B50C-F1600EF0EE75}">
      <dgm:prSet phldrT="[Texte]" custT="1"/>
      <dgm:spPr/>
      <dgm:t>
        <a:bodyPr/>
        <a:lstStyle/>
        <a:p>
          <a:r>
            <a:rPr lang="fr-FR" sz="2000" b="1" dirty="0"/>
            <a:t>Activités de recherche</a:t>
          </a:r>
        </a:p>
      </dgm:t>
    </dgm:pt>
    <dgm:pt modelId="{3F2A6CF8-2DF4-4F80-8325-8D67ED053CB4}" type="parTrans" cxnId="{4E042930-BB7B-4921-B476-E14574896587}">
      <dgm:prSet/>
      <dgm:spPr/>
      <dgm:t>
        <a:bodyPr/>
        <a:lstStyle/>
        <a:p>
          <a:endParaRPr lang="fr-FR"/>
        </a:p>
      </dgm:t>
    </dgm:pt>
    <dgm:pt modelId="{0F639361-AB50-4D38-B95C-3C54F43844E2}" type="sibTrans" cxnId="{4E042930-BB7B-4921-B476-E14574896587}">
      <dgm:prSet/>
      <dgm:spPr/>
      <dgm:t>
        <a:bodyPr/>
        <a:lstStyle/>
        <a:p>
          <a:endParaRPr lang="fr-FR"/>
        </a:p>
      </dgm:t>
    </dgm:pt>
    <dgm:pt modelId="{3CCC9AD2-EDCA-4D87-80A2-50D0A99EBDCB}">
      <dgm:prSet phldrT="[Texte]" custT="1"/>
      <dgm:spPr/>
      <dgm:t>
        <a:bodyPr/>
        <a:lstStyle/>
        <a:p>
          <a:endParaRPr lang="fr-FR" sz="1800" dirty="0" smtClean="0"/>
        </a:p>
        <a:p>
          <a:r>
            <a:rPr lang="fr-FR" sz="2000" dirty="0" smtClean="0"/>
            <a:t>Projet </a:t>
          </a:r>
        </a:p>
        <a:p>
          <a:r>
            <a:rPr lang="fr-FR" sz="2000" b="1" i="1" dirty="0" err="1" smtClean="0"/>
            <a:t>TIC</a:t>
          </a:r>
          <a:r>
            <a:rPr lang="fr-FR" sz="2000" b="1" dirty="0" err="1" smtClean="0"/>
            <a:t>himi</a:t>
          </a:r>
          <a:r>
            <a:rPr lang="fr-FR" sz="2000" b="1" i="1" dirty="0" err="1" smtClean="0"/>
            <a:t>E</a:t>
          </a:r>
          <a:endParaRPr lang="fr-FR" sz="2000" b="1" i="1" dirty="0" smtClean="0"/>
        </a:p>
        <a:p>
          <a:r>
            <a:rPr lang="fr-FR" sz="2000" dirty="0" smtClean="0"/>
            <a:t>en partenariat</a:t>
          </a:r>
          <a:endParaRPr lang="fr-FR" sz="2000" dirty="0"/>
        </a:p>
      </dgm:t>
    </dgm:pt>
    <dgm:pt modelId="{51D855E2-732A-4224-B54B-973687938795}" type="parTrans" cxnId="{527274F0-98C5-4567-A6CE-1451430794EA}">
      <dgm:prSet/>
      <dgm:spPr/>
      <dgm:t>
        <a:bodyPr/>
        <a:lstStyle/>
        <a:p>
          <a:endParaRPr lang="fr-FR"/>
        </a:p>
      </dgm:t>
    </dgm:pt>
    <dgm:pt modelId="{91A924EA-757F-4E66-A57B-771FF2CAF0DC}" type="sibTrans" cxnId="{527274F0-98C5-4567-A6CE-1451430794EA}">
      <dgm:prSet/>
      <dgm:spPr/>
      <dgm:t>
        <a:bodyPr/>
        <a:lstStyle/>
        <a:p>
          <a:endParaRPr lang="fr-FR"/>
        </a:p>
      </dgm:t>
    </dgm:pt>
    <dgm:pt modelId="{2D926FF3-1A2A-4555-A3A6-D0FA0B64F1D9}">
      <dgm:prSet phldrT="[Texte]" custT="1"/>
      <dgm:spPr/>
      <dgm:t>
        <a:bodyPr/>
        <a:lstStyle/>
        <a:p>
          <a:pPr algn="ctr"/>
          <a:r>
            <a:rPr lang="fr-FR" sz="2000" b="1" dirty="0"/>
            <a:t>Ressources TICE</a:t>
          </a:r>
        </a:p>
      </dgm:t>
    </dgm:pt>
    <dgm:pt modelId="{098322A6-876B-44B9-8C46-71FB018F3834}" type="parTrans" cxnId="{F1457284-3E6A-467C-B245-6F289AD8C784}">
      <dgm:prSet/>
      <dgm:spPr/>
      <dgm:t>
        <a:bodyPr/>
        <a:lstStyle/>
        <a:p>
          <a:endParaRPr lang="fr-FR"/>
        </a:p>
      </dgm:t>
    </dgm:pt>
    <dgm:pt modelId="{7FA02DE2-0E28-4F00-A219-40DE9CC76F97}" type="sibTrans" cxnId="{F1457284-3E6A-467C-B245-6F289AD8C784}">
      <dgm:prSet/>
      <dgm:spPr/>
      <dgm:t>
        <a:bodyPr/>
        <a:lstStyle/>
        <a:p>
          <a:endParaRPr lang="fr-FR"/>
        </a:p>
      </dgm:t>
    </dgm:pt>
    <dgm:pt modelId="{E0112121-63B3-4132-A43B-251DDB219016}" type="pres">
      <dgm:prSet presAssocID="{26BA7E09-CEAC-4F3D-85A1-55947C9F341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35D208-AF1D-438F-AC0C-AF2C9FB1B5F6}" type="pres">
      <dgm:prSet presAssocID="{26BA7E09-CEAC-4F3D-85A1-55947C9F341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320644-9161-4B76-95C8-E03EB60AFBFA}" type="pres">
      <dgm:prSet presAssocID="{26BA7E09-CEAC-4F3D-85A1-55947C9F341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2E29DB-BB1C-4502-98D1-57A9081F06C1}" type="pres">
      <dgm:prSet presAssocID="{26BA7E09-CEAC-4F3D-85A1-55947C9F341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18FD15-FA9D-4746-ADFB-3AA9FAFD3113}" type="pres">
      <dgm:prSet presAssocID="{26BA7E09-CEAC-4F3D-85A1-55947C9F341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74DDFE-28F0-41EC-B1C7-46C438B537AB}" srcId="{26BA7E09-CEAC-4F3D-85A1-55947C9F341E}" destId="{2CB4C7BC-D860-4020-928B-6F09DF156E42}" srcOrd="0" destOrd="0" parTransId="{0F7F103F-0F65-4777-834A-C85FECA4C8C9}" sibTransId="{77C2B323-631E-4820-A3B6-958A5EE5EEBE}"/>
    <dgm:cxn modelId="{BF3FFD61-3626-4E8A-AEA8-257739ADC143}" type="presOf" srcId="{0876547D-35F7-42EC-B50C-F1600EF0EE75}" destId="{C9320644-9161-4B76-95C8-E03EB60AFBFA}" srcOrd="0" destOrd="0" presId="urn:microsoft.com/office/officeart/2005/8/layout/pyramid4"/>
    <dgm:cxn modelId="{527274F0-98C5-4567-A6CE-1451430794EA}" srcId="{26BA7E09-CEAC-4F3D-85A1-55947C9F341E}" destId="{3CCC9AD2-EDCA-4D87-80A2-50D0A99EBDCB}" srcOrd="2" destOrd="0" parTransId="{51D855E2-732A-4224-B54B-973687938795}" sibTransId="{91A924EA-757F-4E66-A57B-771FF2CAF0DC}"/>
    <dgm:cxn modelId="{F1457284-3E6A-467C-B245-6F289AD8C784}" srcId="{26BA7E09-CEAC-4F3D-85A1-55947C9F341E}" destId="{2D926FF3-1A2A-4555-A3A6-D0FA0B64F1D9}" srcOrd="3" destOrd="0" parTransId="{098322A6-876B-44B9-8C46-71FB018F3834}" sibTransId="{7FA02DE2-0E28-4F00-A219-40DE9CC76F97}"/>
    <dgm:cxn modelId="{4E042930-BB7B-4921-B476-E14574896587}" srcId="{26BA7E09-CEAC-4F3D-85A1-55947C9F341E}" destId="{0876547D-35F7-42EC-B50C-F1600EF0EE75}" srcOrd="1" destOrd="0" parTransId="{3F2A6CF8-2DF4-4F80-8325-8D67ED053CB4}" sibTransId="{0F639361-AB50-4D38-B95C-3C54F43844E2}"/>
    <dgm:cxn modelId="{9DF535AE-BCDE-4931-92AB-F43015B34491}" type="presOf" srcId="{26BA7E09-CEAC-4F3D-85A1-55947C9F341E}" destId="{E0112121-63B3-4132-A43B-251DDB219016}" srcOrd="0" destOrd="0" presId="urn:microsoft.com/office/officeart/2005/8/layout/pyramid4"/>
    <dgm:cxn modelId="{27DE0170-664D-440A-A5D1-24F2F79AE0B2}" type="presOf" srcId="{3CCC9AD2-EDCA-4D87-80A2-50D0A99EBDCB}" destId="{AF2E29DB-BB1C-4502-98D1-57A9081F06C1}" srcOrd="0" destOrd="0" presId="urn:microsoft.com/office/officeart/2005/8/layout/pyramid4"/>
    <dgm:cxn modelId="{23C4A7EC-98C9-406F-A536-6CA495B74A5C}" type="presOf" srcId="{2D926FF3-1A2A-4555-A3A6-D0FA0B64F1D9}" destId="{6518FD15-FA9D-4746-ADFB-3AA9FAFD3113}" srcOrd="0" destOrd="0" presId="urn:microsoft.com/office/officeart/2005/8/layout/pyramid4"/>
    <dgm:cxn modelId="{F457675B-2519-4A04-B940-B1112277BD79}" type="presOf" srcId="{2CB4C7BC-D860-4020-928B-6F09DF156E42}" destId="{8835D208-AF1D-438F-AC0C-AF2C9FB1B5F6}" srcOrd="0" destOrd="0" presId="urn:microsoft.com/office/officeart/2005/8/layout/pyramid4"/>
    <dgm:cxn modelId="{7C6B905E-4314-4C63-BBB1-2DF247F201C8}" type="presParOf" srcId="{E0112121-63B3-4132-A43B-251DDB219016}" destId="{8835D208-AF1D-438F-AC0C-AF2C9FB1B5F6}" srcOrd="0" destOrd="0" presId="urn:microsoft.com/office/officeart/2005/8/layout/pyramid4"/>
    <dgm:cxn modelId="{CF1CC5F8-3D2E-4195-9AA0-B0A047390B08}" type="presParOf" srcId="{E0112121-63B3-4132-A43B-251DDB219016}" destId="{C9320644-9161-4B76-95C8-E03EB60AFBFA}" srcOrd="1" destOrd="0" presId="urn:microsoft.com/office/officeart/2005/8/layout/pyramid4"/>
    <dgm:cxn modelId="{96687271-D15A-492E-9E36-4AD560D7B9AD}" type="presParOf" srcId="{E0112121-63B3-4132-A43B-251DDB219016}" destId="{AF2E29DB-BB1C-4502-98D1-57A9081F06C1}" srcOrd="2" destOrd="0" presId="urn:microsoft.com/office/officeart/2005/8/layout/pyramid4"/>
    <dgm:cxn modelId="{C5363DA1-DE1D-41B3-B029-D57951B6FA1A}" type="presParOf" srcId="{E0112121-63B3-4132-A43B-251DDB219016}" destId="{6518FD15-FA9D-4746-ADFB-3AA9FAFD311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57F41-9870-401D-BBAA-03A64A4D89B2}" type="doc">
      <dgm:prSet loTypeId="urn:microsoft.com/office/officeart/2005/8/layout/chart3" loCatId="relationship" qsTypeId="urn:microsoft.com/office/officeart/2005/8/quickstyle/3d2" qsCatId="3D" csTypeId="urn:microsoft.com/office/officeart/2005/8/colors/colorful3" csCatId="colorful" phldr="1"/>
      <dgm:spPr/>
    </dgm:pt>
    <dgm:pt modelId="{EE99F5E1-9782-4DD9-83CE-ADE4DDCE15F1}">
      <dgm:prSet phldrT="[Texte]"/>
      <dgm:spPr/>
      <dgm:t>
        <a:bodyPr/>
        <a:lstStyle/>
        <a:p>
          <a:r>
            <a:rPr lang="fr-BE" dirty="0" smtClean="0"/>
            <a:t>Usage des TICE</a:t>
          </a:r>
        </a:p>
        <a:p>
          <a:r>
            <a:rPr lang="fr-BE" dirty="0" smtClean="0"/>
            <a:t>(animations, vidéos, TBI,…)</a:t>
          </a:r>
          <a:endParaRPr lang="fr-FR" dirty="0"/>
        </a:p>
      </dgm:t>
    </dgm:pt>
    <dgm:pt modelId="{6F887C6E-7502-427D-A69D-404F33AD69F5}" type="parTrans" cxnId="{778E0819-1E39-4C59-A57E-52B0E748A9D4}">
      <dgm:prSet/>
      <dgm:spPr/>
      <dgm:t>
        <a:bodyPr/>
        <a:lstStyle/>
        <a:p>
          <a:endParaRPr lang="fr-FR"/>
        </a:p>
      </dgm:t>
    </dgm:pt>
    <dgm:pt modelId="{287ECCC3-5A92-4483-A07D-76F1EB38F1B8}" type="sibTrans" cxnId="{778E0819-1E39-4C59-A57E-52B0E748A9D4}">
      <dgm:prSet/>
      <dgm:spPr/>
      <dgm:t>
        <a:bodyPr/>
        <a:lstStyle/>
        <a:p>
          <a:endParaRPr lang="fr-FR"/>
        </a:p>
      </dgm:t>
    </dgm:pt>
    <dgm:pt modelId="{419F761D-D583-49B6-AE5E-64D3CD6F8034}">
      <dgm:prSet phldrT="[Texte]"/>
      <dgm:spPr/>
      <dgm:t>
        <a:bodyPr/>
        <a:lstStyle/>
        <a:p>
          <a:r>
            <a:rPr lang="fr-BE" smtClean="0"/>
            <a:t>Démarche </a:t>
          </a:r>
          <a:r>
            <a:rPr lang="fr-BE" dirty="0" smtClean="0"/>
            <a:t>expérimentale</a:t>
          </a:r>
          <a:endParaRPr lang="fr-FR" dirty="0"/>
        </a:p>
      </dgm:t>
    </dgm:pt>
    <dgm:pt modelId="{779EC3AD-CBE8-496B-A7E7-568428D3009F}" type="parTrans" cxnId="{CEABE9BE-FA9A-4F37-AC61-983BC9B2AF76}">
      <dgm:prSet/>
      <dgm:spPr/>
      <dgm:t>
        <a:bodyPr/>
        <a:lstStyle/>
        <a:p>
          <a:endParaRPr lang="fr-FR"/>
        </a:p>
      </dgm:t>
    </dgm:pt>
    <dgm:pt modelId="{5E1E8127-0D13-4257-91BC-C009A8F376EA}" type="sibTrans" cxnId="{CEABE9BE-FA9A-4F37-AC61-983BC9B2AF76}">
      <dgm:prSet/>
      <dgm:spPr/>
      <dgm:t>
        <a:bodyPr/>
        <a:lstStyle/>
        <a:p>
          <a:endParaRPr lang="fr-FR"/>
        </a:p>
      </dgm:t>
    </dgm:pt>
    <dgm:pt modelId="{1D4B38EE-646A-4ECF-85E9-788D9086BE73}">
      <dgm:prSet phldrT="[Texte]"/>
      <dgm:spPr/>
      <dgm:t>
        <a:bodyPr/>
        <a:lstStyle/>
        <a:p>
          <a:r>
            <a:rPr lang="fr-BE" smtClean="0"/>
            <a:t>Approche </a:t>
          </a:r>
          <a:r>
            <a:rPr lang="fr-BE" dirty="0" smtClean="0"/>
            <a:t>systémique</a:t>
          </a:r>
          <a:endParaRPr lang="fr-FR" dirty="0"/>
        </a:p>
      </dgm:t>
    </dgm:pt>
    <dgm:pt modelId="{9310FE93-BBC5-465A-BA2E-385033501D13}" type="parTrans" cxnId="{EB071DBD-78C4-43E2-99F9-F34F618FC8C6}">
      <dgm:prSet/>
      <dgm:spPr/>
      <dgm:t>
        <a:bodyPr/>
        <a:lstStyle/>
        <a:p>
          <a:endParaRPr lang="fr-FR"/>
        </a:p>
      </dgm:t>
    </dgm:pt>
    <dgm:pt modelId="{B867C4E7-F1E9-453A-9D73-B5EC2620A6A7}" type="sibTrans" cxnId="{EB071DBD-78C4-43E2-99F9-F34F618FC8C6}">
      <dgm:prSet/>
      <dgm:spPr/>
      <dgm:t>
        <a:bodyPr/>
        <a:lstStyle/>
        <a:p>
          <a:endParaRPr lang="fr-FR"/>
        </a:p>
      </dgm:t>
    </dgm:pt>
    <dgm:pt modelId="{292DDFC1-1920-4C31-A21C-FBD87C962B11}" type="pres">
      <dgm:prSet presAssocID="{99F57F41-9870-401D-BBAA-03A64A4D89B2}" presName="compositeShape" presStyleCnt="0">
        <dgm:presLayoutVars>
          <dgm:chMax val="7"/>
          <dgm:dir/>
          <dgm:resizeHandles val="exact"/>
        </dgm:presLayoutVars>
      </dgm:prSet>
      <dgm:spPr/>
    </dgm:pt>
    <dgm:pt modelId="{F0A8E467-31A8-41F8-B69D-0E782D718504}" type="pres">
      <dgm:prSet presAssocID="{99F57F41-9870-401D-BBAA-03A64A4D89B2}" presName="wedge1" presStyleLbl="node1" presStyleIdx="0" presStyleCnt="3"/>
      <dgm:spPr/>
      <dgm:t>
        <a:bodyPr/>
        <a:lstStyle/>
        <a:p>
          <a:endParaRPr lang="fr-FR"/>
        </a:p>
      </dgm:t>
    </dgm:pt>
    <dgm:pt modelId="{86E9FB31-B96C-48F1-86FA-51A465BF7DB6}" type="pres">
      <dgm:prSet presAssocID="{99F57F41-9870-401D-BBAA-03A64A4D89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D3DB45-5EA7-4758-9259-268EE8BA77F1}" type="pres">
      <dgm:prSet presAssocID="{99F57F41-9870-401D-BBAA-03A64A4D89B2}" presName="wedge2" presStyleLbl="node1" presStyleIdx="1" presStyleCnt="3"/>
      <dgm:spPr/>
      <dgm:t>
        <a:bodyPr/>
        <a:lstStyle/>
        <a:p>
          <a:endParaRPr lang="fr-FR"/>
        </a:p>
      </dgm:t>
    </dgm:pt>
    <dgm:pt modelId="{12E45A87-7509-4859-8FA9-DEFE1B4015E9}" type="pres">
      <dgm:prSet presAssocID="{99F57F41-9870-401D-BBAA-03A64A4D89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5D4C84-8542-48F7-9798-CE88D8FC4A2B}" type="pres">
      <dgm:prSet presAssocID="{99F57F41-9870-401D-BBAA-03A64A4D89B2}" presName="wedge3" presStyleLbl="node1" presStyleIdx="2" presStyleCnt="3"/>
      <dgm:spPr/>
      <dgm:t>
        <a:bodyPr/>
        <a:lstStyle/>
        <a:p>
          <a:endParaRPr lang="fr-FR"/>
        </a:p>
      </dgm:t>
    </dgm:pt>
    <dgm:pt modelId="{C4636060-206F-4AB3-8D60-B8EA1A24F701}" type="pres">
      <dgm:prSet presAssocID="{99F57F41-9870-401D-BBAA-03A64A4D89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ABE9BE-FA9A-4F37-AC61-983BC9B2AF76}" srcId="{99F57F41-9870-401D-BBAA-03A64A4D89B2}" destId="{419F761D-D583-49B6-AE5E-64D3CD6F8034}" srcOrd="2" destOrd="0" parTransId="{779EC3AD-CBE8-496B-A7E7-568428D3009F}" sibTransId="{5E1E8127-0D13-4257-91BC-C009A8F376EA}"/>
    <dgm:cxn modelId="{778E0819-1E39-4C59-A57E-52B0E748A9D4}" srcId="{99F57F41-9870-401D-BBAA-03A64A4D89B2}" destId="{EE99F5E1-9782-4DD9-83CE-ADE4DDCE15F1}" srcOrd="0" destOrd="0" parTransId="{6F887C6E-7502-427D-A69D-404F33AD69F5}" sibTransId="{287ECCC3-5A92-4483-A07D-76F1EB38F1B8}"/>
    <dgm:cxn modelId="{EAD35D01-D97A-43BC-8976-56EED7070018}" type="presOf" srcId="{419F761D-D583-49B6-AE5E-64D3CD6F8034}" destId="{C4636060-206F-4AB3-8D60-B8EA1A24F701}" srcOrd="1" destOrd="0" presId="urn:microsoft.com/office/officeart/2005/8/layout/chart3"/>
    <dgm:cxn modelId="{B9445793-B4F2-4C23-8176-0CA26A6DF4A6}" type="presOf" srcId="{1D4B38EE-646A-4ECF-85E9-788D9086BE73}" destId="{51D3DB45-5EA7-4758-9259-268EE8BA77F1}" srcOrd="0" destOrd="0" presId="urn:microsoft.com/office/officeart/2005/8/layout/chart3"/>
    <dgm:cxn modelId="{34EA4098-98E6-49E3-B4F7-16B08F9EE01A}" type="presOf" srcId="{EE99F5E1-9782-4DD9-83CE-ADE4DDCE15F1}" destId="{86E9FB31-B96C-48F1-86FA-51A465BF7DB6}" srcOrd="1" destOrd="0" presId="urn:microsoft.com/office/officeart/2005/8/layout/chart3"/>
    <dgm:cxn modelId="{040277F3-4819-40E3-97E5-F696888C65E5}" type="presOf" srcId="{1D4B38EE-646A-4ECF-85E9-788D9086BE73}" destId="{12E45A87-7509-4859-8FA9-DEFE1B4015E9}" srcOrd="1" destOrd="0" presId="urn:microsoft.com/office/officeart/2005/8/layout/chart3"/>
    <dgm:cxn modelId="{EB071DBD-78C4-43E2-99F9-F34F618FC8C6}" srcId="{99F57F41-9870-401D-BBAA-03A64A4D89B2}" destId="{1D4B38EE-646A-4ECF-85E9-788D9086BE73}" srcOrd="1" destOrd="0" parTransId="{9310FE93-BBC5-465A-BA2E-385033501D13}" sibTransId="{B867C4E7-F1E9-453A-9D73-B5EC2620A6A7}"/>
    <dgm:cxn modelId="{09F338C8-1F61-426A-A5EB-5DD0595EACAD}" type="presOf" srcId="{EE99F5E1-9782-4DD9-83CE-ADE4DDCE15F1}" destId="{F0A8E467-31A8-41F8-B69D-0E782D718504}" srcOrd="0" destOrd="0" presId="urn:microsoft.com/office/officeart/2005/8/layout/chart3"/>
    <dgm:cxn modelId="{96408071-4EF9-4B24-972B-FBED4CE3138F}" type="presOf" srcId="{99F57F41-9870-401D-BBAA-03A64A4D89B2}" destId="{292DDFC1-1920-4C31-A21C-FBD87C962B11}" srcOrd="0" destOrd="0" presId="urn:microsoft.com/office/officeart/2005/8/layout/chart3"/>
    <dgm:cxn modelId="{E59A4DF6-3B26-4684-9055-B3473739986F}" type="presOf" srcId="{419F761D-D583-49B6-AE5E-64D3CD6F8034}" destId="{455D4C84-8542-48F7-9798-CE88D8FC4A2B}" srcOrd="0" destOrd="0" presId="urn:microsoft.com/office/officeart/2005/8/layout/chart3"/>
    <dgm:cxn modelId="{AD4559A8-2CA1-4C86-8E98-E2A654128611}" type="presParOf" srcId="{292DDFC1-1920-4C31-A21C-FBD87C962B11}" destId="{F0A8E467-31A8-41F8-B69D-0E782D718504}" srcOrd="0" destOrd="0" presId="urn:microsoft.com/office/officeart/2005/8/layout/chart3"/>
    <dgm:cxn modelId="{6C8B1644-CAD8-4104-8F72-B973D6CA2D20}" type="presParOf" srcId="{292DDFC1-1920-4C31-A21C-FBD87C962B11}" destId="{86E9FB31-B96C-48F1-86FA-51A465BF7DB6}" srcOrd="1" destOrd="0" presId="urn:microsoft.com/office/officeart/2005/8/layout/chart3"/>
    <dgm:cxn modelId="{3D316BD6-89B8-47CF-A0C0-B24858BD574B}" type="presParOf" srcId="{292DDFC1-1920-4C31-A21C-FBD87C962B11}" destId="{51D3DB45-5EA7-4758-9259-268EE8BA77F1}" srcOrd="2" destOrd="0" presId="urn:microsoft.com/office/officeart/2005/8/layout/chart3"/>
    <dgm:cxn modelId="{186B1643-D623-4808-85D8-6926975F554C}" type="presParOf" srcId="{292DDFC1-1920-4C31-A21C-FBD87C962B11}" destId="{12E45A87-7509-4859-8FA9-DEFE1B4015E9}" srcOrd="3" destOrd="0" presId="urn:microsoft.com/office/officeart/2005/8/layout/chart3"/>
    <dgm:cxn modelId="{7248C572-D65A-4200-A7C1-B766C286A45C}" type="presParOf" srcId="{292DDFC1-1920-4C31-A21C-FBD87C962B11}" destId="{455D4C84-8542-48F7-9798-CE88D8FC4A2B}" srcOrd="4" destOrd="0" presId="urn:microsoft.com/office/officeart/2005/8/layout/chart3"/>
    <dgm:cxn modelId="{F2861C31-671D-4C1F-9658-D3CEAA924CF4}" type="presParOf" srcId="{292DDFC1-1920-4C31-A21C-FBD87C962B11}" destId="{C4636060-206F-4AB3-8D60-B8EA1A24F70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F57F41-9870-401D-BBAA-03A64A4D89B2}" type="doc">
      <dgm:prSet loTypeId="urn:microsoft.com/office/officeart/2005/8/layout/chart3" loCatId="relationship" qsTypeId="urn:microsoft.com/office/officeart/2005/8/quickstyle/3d2" qsCatId="3D" csTypeId="urn:microsoft.com/office/officeart/2005/8/colors/colorful3" csCatId="colorful" phldr="1"/>
      <dgm:spPr/>
    </dgm:pt>
    <dgm:pt modelId="{EE99F5E1-9782-4DD9-83CE-ADE4DDCE15F1}">
      <dgm:prSet phldrT="[Texte]"/>
      <dgm:spPr/>
      <dgm:t>
        <a:bodyPr/>
        <a:lstStyle/>
        <a:p>
          <a:r>
            <a:rPr lang="fr-BE" dirty="0" smtClean="0"/>
            <a:t>Usage des TICE</a:t>
          </a:r>
        </a:p>
        <a:p>
          <a:r>
            <a:rPr lang="fr-BE" dirty="0" smtClean="0"/>
            <a:t>(animations, vidéos, TBI,…)</a:t>
          </a:r>
          <a:endParaRPr lang="fr-FR" dirty="0"/>
        </a:p>
      </dgm:t>
    </dgm:pt>
    <dgm:pt modelId="{6F887C6E-7502-427D-A69D-404F33AD69F5}" type="parTrans" cxnId="{778E0819-1E39-4C59-A57E-52B0E748A9D4}">
      <dgm:prSet/>
      <dgm:spPr/>
      <dgm:t>
        <a:bodyPr/>
        <a:lstStyle/>
        <a:p>
          <a:endParaRPr lang="fr-FR"/>
        </a:p>
      </dgm:t>
    </dgm:pt>
    <dgm:pt modelId="{287ECCC3-5A92-4483-A07D-76F1EB38F1B8}" type="sibTrans" cxnId="{778E0819-1E39-4C59-A57E-52B0E748A9D4}">
      <dgm:prSet/>
      <dgm:spPr/>
      <dgm:t>
        <a:bodyPr/>
        <a:lstStyle/>
        <a:p>
          <a:endParaRPr lang="fr-FR"/>
        </a:p>
      </dgm:t>
    </dgm:pt>
    <dgm:pt modelId="{419F761D-D583-49B6-AE5E-64D3CD6F8034}">
      <dgm:prSet phldrT="[Texte]"/>
      <dgm:spPr/>
      <dgm:t>
        <a:bodyPr/>
        <a:lstStyle/>
        <a:p>
          <a:r>
            <a:rPr lang="fr-BE" dirty="0" smtClean="0"/>
            <a:t>Démarche expérimentale</a:t>
          </a:r>
          <a:endParaRPr lang="fr-FR" dirty="0"/>
        </a:p>
      </dgm:t>
    </dgm:pt>
    <dgm:pt modelId="{779EC3AD-CBE8-496B-A7E7-568428D3009F}" type="parTrans" cxnId="{CEABE9BE-FA9A-4F37-AC61-983BC9B2AF76}">
      <dgm:prSet/>
      <dgm:spPr/>
      <dgm:t>
        <a:bodyPr/>
        <a:lstStyle/>
        <a:p>
          <a:endParaRPr lang="fr-FR"/>
        </a:p>
      </dgm:t>
    </dgm:pt>
    <dgm:pt modelId="{5E1E8127-0D13-4257-91BC-C009A8F376EA}" type="sibTrans" cxnId="{CEABE9BE-FA9A-4F37-AC61-983BC9B2AF76}">
      <dgm:prSet/>
      <dgm:spPr/>
      <dgm:t>
        <a:bodyPr/>
        <a:lstStyle/>
        <a:p>
          <a:endParaRPr lang="fr-FR"/>
        </a:p>
      </dgm:t>
    </dgm:pt>
    <dgm:pt modelId="{1D4B38EE-646A-4ECF-85E9-788D9086BE73}">
      <dgm:prSet phldrT="[Texte]"/>
      <dgm:spPr/>
      <dgm:t>
        <a:bodyPr/>
        <a:lstStyle/>
        <a:p>
          <a:r>
            <a:rPr lang="fr-BE" dirty="0" smtClean="0"/>
            <a:t>Approche systémique</a:t>
          </a:r>
          <a:endParaRPr lang="fr-FR" dirty="0"/>
        </a:p>
      </dgm:t>
    </dgm:pt>
    <dgm:pt modelId="{9310FE93-BBC5-465A-BA2E-385033501D13}" type="parTrans" cxnId="{EB071DBD-78C4-43E2-99F9-F34F618FC8C6}">
      <dgm:prSet/>
      <dgm:spPr/>
      <dgm:t>
        <a:bodyPr/>
        <a:lstStyle/>
        <a:p>
          <a:endParaRPr lang="fr-FR"/>
        </a:p>
      </dgm:t>
    </dgm:pt>
    <dgm:pt modelId="{B867C4E7-F1E9-453A-9D73-B5EC2620A6A7}" type="sibTrans" cxnId="{EB071DBD-78C4-43E2-99F9-F34F618FC8C6}">
      <dgm:prSet/>
      <dgm:spPr/>
      <dgm:t>
        <a:bodyPr/>
        <a:lstStyle/>
        <a:p>
          <a:endParaRPr lang="fr-FR"/>
        </a:p>
      </dgm:t>
    </dgm:pt>
    <dgm:pt modelId="{292DDFC1-1920-4C31-A21C-FBD87C962B11}" type="pres">
      <dgm:prSet presAssocID="{99F57F41-9870-401D-BBAA-03A64A4D89B2}" presName="compositeShape" presStyleCnt="0">
        <dgm:presLayoutVars>
          <dgm:chMax val="7"/>
          <dgm:dir/>
          <dgm:resizeHandles val="exact"/>
        </dgm:presLayoutVars>
      </dgm:prSet>
      <dgm:spPr/>
    </dgm:pt>
    <dgm:pt modelId="{F0A8E467-31A8-41F8-B69D-0E782D718504}" type="pres">
      <dgm:prSet presAssocID="{99F57F41-9870-401D-BBAA-03A64A4D89B2}" presName="wedge1" presStyleLbl="node1" presStyleIdx="0" presStyleCnt="3"/>
      <dgm:spPr/>
      <dgm:t>
        <a:bodyPr/>
        <a:lstStyle/>
        <a:p>
          <a:endParaRPr lang="fr-FR"/>
        </a:p>
      </dgm:t>
    </dgm:pt>
    <dgm:pt modelId="{86E9FB31-B96C-48F1-86FA-51A465BF7DB6}" type="pres">
      <dgm:prSet presAssocID="{99F57F41-9870-401D-BBAA-03A64A4D89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D3DB45-5EA7-4758-9259-268EE8BA77F1}" type="pres">
      <dgm:prSet presAssocID="{99F57F41-9870-401D-BBAA-03A64A4D89B2}" presName="wedge2" presStyleLbl="node1" presStyleIdx="1" presStyleCnt="3"/>
      <dgm:spPr/>
      <dgm:t>
        <a:bodyPr/>
        <a:lstStyle/>
        <a:p>
          <a:endParaRPr lang="fr-FR"/>
        </a:p>
      </dgm:t>
    </dgm:pt>
    <dgm:pt modelId="{12E45A87-7509-4859-8FA9-DEFE1B4015E9}" type="pres">
      <dgm:prSet presAssocID="{99F57F41-9870-401D-BBAA-03A64A4D89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5D4C84-8542-48F7-9798-CE88D8FC4A2B}" type="pres">
      <dgm:prSet presAssocID="{99F57F41-9870-401D-BBAA-03A64A4D89B2}" presName="wedge3" presStyleLbl="node1" presStyleIdx="2" presStyleCnt="3"/>
      <dgm:spPr/>
      <dgm:t>
        <a:bodyPr/>
        <a:lstStyle/>
        <a:p>
          <a:endParaRPr lang="fr-FR"/>
        </a:p>
      </dgm:t>
    </dgm:pt>
    <dgm:pt modelId="{C4636060-206F-4AB3-8D60-B8EA1A24F701}" type="pres">
      <dgm:prSet presAssocID="{99F57F41-9870-401D-BBAA-03A64A4D89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F2A793-744A-4809-9BB3-5BF02E71BCD6}" type="presOf" srcId="{1D4B38EE-646A-4ECF-85E9-788D9086BE73}" destId="{51D3DB45-5EA7-4758-9259-268EE8BA77F1}" srcOrd="0" destOrd="0" presId="urn:microsoft.com/office/officeart/2005/8/layout/chart3"/>
    <dgm:cxn modelId="{CEABE9BE-FA9A-4F37-AC61-983BC9B2AF76}" srcId="{99F57F41-9870-401D-BBAA-03A64A4D89B2}" destId="{419F761D-D583-49B6-AE5E-64D3CD6F8034}" srcOrd="2" destOrd="0" parTransId="{779EC3AD-CBE8-496B-A7E7-568428D3009F}" sibTransId="{5E1E8127-0D13-4257-91BC-C009A8F376EA}"/>
    <dgm:cxn modelId="{778E0819-1E39-4C59-A57E-52B0E748A9D4}" srcId="{99F57F41-9870-401D-BBAA-03A64A4D89B2}" destId="{EE99F5E1-9782-4DD9-83CE-ADE4DDCE15F1}" srcOrd="0" destOrd="0" parTransId="{6F887C6E-7502-427D-A69D-404F33AD69F5}" sibTransId="{287ECCC3-5A92-4483-A07D-76F1EB38F1B8}"/>
    <dgm:cxn modelId="{EB071DBD-78C4-43E2-99F9-F34F618FC8C6}" srcId="{99F57F41-9870-401D-BBAA-03A64A4D89B2}" destId="{1D4B38EE-646A-4ECF-85E9-788D9086BE73}" srcOrd="1" destOrd="0" parTransId="{9310FE93-BBC5-465A-BA2E-385033501D13}" sibTransId="{B867C4E7-F1E9-453A-9D73-B5EC2620A6A7}"/>
    <dgm:cxn modelId="{63D2E7FF-0437-428C-BE0B-48A80F256594}" type="presOf" srcId="{99F57F41-9870-401D-BBAA-03A64A4D89B2}" destId="{292DDFC1-1920-4C31-A21C-FBD87C962B11}" srcOrd="0" destOrd="0" presId="urn:microsoft.com/office/officeart/2005/8/layout/chart3"/>
    <dgm:cxn modelId="{65DD68D2-2B79-4249-99DA-B339C8572C82}" type="presOf" srcId="{EE99F5E1-9782-4DD9-83CE-ADE4DDCE15F1}" destId="{86E9FB31-B96C-48F1-86FA-51A465BF7DB6}" srcOrd="1" destOrd="0" presId="urn:microsoft.com/office/officeart/2005/8/layout/chart3"/>
    <dgm:cxn modelId="{B190B124-0F2F-43B6-8007-03BBD4961B4B}" type="presOf" srcId="{419F761D-D583-49B6-AE5E-64D3CD6F8034}" destId="{455D4C84-8542-48F7-9798-CE88D8FC4A2B}" srcOrd="0" destOrd="0" presId="urn:microsoft.com/office/officeart/2005/8/layout/chart3"/>
    <dgm:cxn modelId="{B85A595B-D871-46A3-8E04-83FC6522DCA5}" type="presOf" srcId="{419F761D-D583-49B6-AE5E-64D3CD6F8034}" destId="{C4636060-206F-4AB3-8D60-B8EA1A24F701}" srcOrd="1" destOrd="0" presId="urn:microsoft.com/office/officeart/2005/8/layout/chart3"/>
    <dgm:cxn modelId="{B755F7DB-7C74-453F-B5E9-5ABE4AFA0E69}" type="presOf" srcId="{EE99F5E1-9782-4DD9-83CE-ADE4DDCE15F1}" destId="{F0A8E467-31A8-41F8-B69D-0E782D718504}" srcOrd="0" destOrd="0" presId="urn:microsoft.com/office/officeart/2005/8/layout/chart3"/>
    <dgm:cxn modelId="{CEFA3228-4A9A-47EB-BA32-C123D7A119D8}" type="presOf" srcId="{1D4B38EE-646A-4ECF-85E9-788D9086BE73}" destId="{12E45A87-7509-4859-8FA9-DEFE1B4015E9}" srcOrd="1" destOrd="0" presId="urn:microsoft.com/office/officeart/2005/8/layout/chart3"/>
    <dgm:cxn modelId="{4650637A-E437-4829-A84E-7A4C00267461}" type="presParOf" srcId="{292DDFC1-1920-4C31-A21C-FBD87C962B11}" destId="{F0A8E467-31A8-41F8-B69D-0E782D718504}" srcOrd="0" destOrd="0" presId="urn:microsoft.com/office/officeart/2005/8/layout/chart3"/>
    <dgm:cxn modelId="{D7F875B2-7B23-459D-9513-8A8DBD56D616}" type="presParOf" srcId="{292DDFC1-1920-4C31-A21C-FBD87C962B11}" destId="{86E9FB31-B96C-48F1-86FA-51A465BF7DB6}" srcOrd="1" destOrd="0" presId="urn:microsoft.com/office/officeart/2005/8/layout/chart3"/>
    <dgm:cxn modelId="{C47E52FF-F70B-4678-BA84-4565EB47ADE4}" type="presParOf" srcId="{292DDFC1-1920-4C31-A21C-FBD87C962B11}" destId="{51D3DB45-5EA7-4758-9259-268EE8BA77F1}" srcOrd="2" destOrd="0" presId="urn:microsoft.com/office/officeart/2005/8/layout/chart3"/>
    <dgm:cxn modelId="{F0AEEFCB-EAF2-486C-B352-F3252C6C17AB}" type="presParOf" srcId="{292DDFC1-1920-4C31-A21C-FBD87C962B11}" destId="{12E45A87-7509-4859-8FA9-DEFE1B4015E9}" srcOrd="3" destOrd="0" presId="urn:microsoft.com/office/officeart/2005/8/layout/chart3"/>
    <dgm:cxn modelId="{DD6CF523-E73E-44D1-B875-F0E926FB59CA}" type="presParOf" srcId="{292DDFC1-1920-4C31-A21C-FBD87C962B11}" destId="{455D4C84-8542-48F7-9798-CE88D8FC4A2B}" srcOrd="4" destOrd="0" presId="urn:microsoft.com/office/officeart/2005/8/layout/chart3"/>
    <dgm:cxn modelId="{2503C154-1BA2-415F-8AC7-D338D6A9439D}" type="presParOf" srcId="{292DDFC1-1920-4C31-A21C-FBD87C962B11}" destId="{C4636060-206F-4AB3-8D60-B8EA1A24F701}" srcOrd="5" destOrd="0" presId="urn:microsoft.com/office/officeart/2005/8/layout/char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8E9545-AC2B-43D5-85A9-83217391E01A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3D57738-8F6E-4B53-9EAB-FC692B948170}">
      <dgm:prSet phldrT="[Texte]"/>
      <dgm:spPr/>
      <dgm:t>
        <a:bodyPr/>
        <a:lstStyle/>
        <a:p>
          <a:r>
            <a:rPr lang="fr-BE" dirty="0" smtClean="0">
              <a:solidFill>
                <a:schemeClr val="bg1"/>
              </a:solidFill>
            </a:rPr>
            <a:t>Animations exploitées au cours de chimie</a:t>
          </a:r>
          <a:endParaRPr lang="fr-FR" dirty="0">
            <a:solidFill>
              <a:schemeClr val="bg1"/>
            </a:solidFill>
          </a:endParaRPr>
        </a:p>
      </dgm:t>
    </dgm:pt>
    <dgm:pt modelId="{3DD49C4B-D441-4256-A863-2A703BDF45CE}" type="parTrans" cxnId="{20D2490C-8E80-41F5-9D3E-4C1240722AFC}">
      <dgm:prSet/>
      <dgm:spPr/>
      <dgm:t>
        <a:bodyPr/>
        <a:lstStyle/>
        <a:p>
          <a:endParaRPr lang="fr-FR"/>
        </a:p>
      </dgm:t>
    </dgm:pt>
    <dgm:pt modelId="{25CAE712-5382-4B86-98A3-DF11FABC546B}" type="sibTrans" cxnId="{20D2490C-8E80-41F5-9D3E-4C1240722AFC}">
      <dgm:prSet/>
      <dgm:spPr/>
      <dgm:t>
        <a:bodyPr/>
        <a:lstStyle/>
        <a:p>
          <a:endParaRPr lang="fr-FR"/>
        </a:p>
      </dgm:t>
    </dgm:pt>
    <dgm:pt modelId="{D88C459D-A12C-4CC0-BEDE-44B58C8FDD89}">
      <dgm:prSet phldrT="[Texte]"/>
      <dgm:spPr/>
      <dgm:t>
        <a:bodyPr/>
        <a:lstStyle/>
        <a:p>
          <a:r>
            <a:rPr lang="fr-BE" dirty="0" smtClean="0">
              <a:solidFill>
                <a:schemeClr val="bg1"/>
              </a:solidFill>
            </a:rPr>
            <a:t>Construction de séquences  (TICE </a:t>
          </a:r>
          <a:r>
            <a:rPr lang="fr-BE" dirty="0" err="1" smtClean="0">
              <a:solidFill>
                <a:schemeClr val="bg1"/>
              </a:solidFill>
            </a:rPr>
            <a:t>etTBI</a:t>
          </a:r>
          <a:r>
            <a:rPr lang="fr-BE" dirty="0" smtClean="0">
              <a:solidFill>
                <a:schemeClr val="bg1"/>
              </a:solidFill>
            </a:rPr>
            <a:t>) avec les étudiants de 2</a:t>
          </a:r>
          <a:r>
            <a:rPr lang="fr-BE" baseline="30000" dirty="0" smtClean="0">
              <a:solidFill>
                <a:schemeClr val="bg1"/>
              </a:solidFill>
            </a:rPr>
            <a:t>ème</a:t>
          </a:r>
          <a:r>
            <a:rPr lang="fr-BE" dirty="0" smtClean="0">
              <a:solidFill>
                <a:schemeClr val="bg1"/>
              </a:solidFill>
            </a:rPr>
            <a:t> et 3</a:t>
          </a:r>
          <a:r>
            <a:rPr lang="fr-BE" baseline="30000" dirty="0" smtClean="0">
              <a:solidFill>
                <a:schemeClr val="bg1"/>
              </a:solidFill>
            </a:rPr>
            <a:t>ème</a:t>
          </a:r>
          <a:r>
            <a:rPr lang="fr-BE" dirty="0" smtClean="0">
              <a:solidFill>
                <a:schemeClr val="bg1"/>
              </a:solidFill>
            </a:rPr>
            <a:t> Bac</a:t>
          </a:r>
          <a:endParaRPr lang="fr-FR" dirty="0">
            <a:solidFill>
              <a:schemeClr val="bg1"/>
            </a:solidFill>
          </a:endParaRPr>
        </a:p>
      </dgm:t>
    </dgm:pt>
    <dgm:pt modelId="{7CC3A1FC-BC27-44B7-B03F-5FD62616006E}" type="parTrans" cxnId="{20A36BFB-C34B-439D-95CD-3ECED0DC2E92}">
      <dgm:prSet/>
      <dgm:spPr/>
      <dgm:t>
        <a:bodyPr/>
        <a:lstStyle/>
        <a:p>
          <a:endParaRPr lang="fr-FR"/>
        </a:p>
      </dgm:t>
    </dgm:pt>
    <dgm:pt modelId="{F0A10D10-303A-4702-84FB-D0BA6A8086BF}" type="sibTrans" cxnId="{20A36BFB-C34B-439D-95CD-3ECED0DC2E92}">
      <dgm:prSet/>
      <dgm:spPr/>
      <dgm:t>
        <a:bodyPr/>
        <a:lstStyle/>
        <a:p>
          <a:endParaRPr lang="fr-FR"/>
        </a:p>
      </dgm:t>
    </dgm:pt>
    <dgm:pt modelId="{6EFCFA2B-87F2-464D-B231-742327A3E537}">
      <dgm:prSet phldrT="[Texte]"/>
      <dgm:spPr/>
      <dgm:t>
        <a:bodyPr/>
        <a:lstStyle/>
        <a:p>
          <a:r>
            <a:rPr lang="fr-BE" dirty="0" smtClean="0">
              <a:solidFill>
                <a:schemeClr val="bg1"/>
              </a:solidFill>
            </a:rPr>
            <a:t>TFE : Jérôme Kariger</a:t>
          </a:r>
          <a:endParaRPr lang="fr-FR" dirty="0">
            <a:solidFill>
              <a:schemeClr val="bg1"/>
            </a:solidFill>
          </a:endParaRPr>
        </a:p>
      </dgm:t>
    </dgm:pt>
    <dgm:pt modelId="{A80A36EE-27BE-44A3-88DF-75C17D1558B7}" type="parTrans" cxnId="{9FA68748-7614-44C2-81BB-7C9B1C725695}">
      <dgm:prSet/>
      <dgm:spPr/>
      <dgm:t>
        <a:bodyPr/>
        <a:lstStyle/>
        <a:p>
          <a:endParaRPr lang="fr-FR"/>
        </a:p>
      </dgm:t>
    </dgm:pt>
    <dgm:pt modelId="{81C3ED75-3680-4436-949D-9FD607ACFA3A}" type="sibTrans" cxnId="{9FA68748-7614-44C2-81BB-7C9B1C725695}">
      <dgm:prSet/>
      <dgm:spPr/>
      <dgm:t>
        <a:bodyPr/>
        <a:lstStyle/>
        <a:p>
          <a:endParaRPr lang="fr-FR"/>
        </a:p>
      </dgm:t>
    </dgm:pt>
    <dgm:pt modelId="{DB90F367-870C-438A-B75D-4838D6C79902}">
      <dgm:prSet phldrT="[Texte]"/>
      <dgm:spPr/>
      <dgm:t>
        <a:bodyPr/>
        <a:lstStyle/>
        <a:p>
          <a:r>
            <a:rPr lang="fr-BE" dirty="0" smtClean="0">
              <a:solidFill>
                <a:schemeClr val="bg1"/>
              </a:solidFill>
            </a:rPr>
            <a:t>Groupe de travail </a:t>
          </a:r>
          <a:endParaRPr lang="fr-FR" dirty="0">
            <a:solidFill>
              <a:schemeClr val="bg1"/>
            </a:solidFill>
          </a:endParaRPr>
        </a:p>
      </dgm:t>
    </dgm:pt>
    <dgm:pt modelId="{A0F96598-3A33-47B6-9014-5D8767C0E3D0}" type="parTrans" cxnId="{ED472002-108D-4B46-B44D-197465DCE259}">
      <dgm:prSet/>
      <dgm:spPr/>
      <dgm:t>
        <a:bodyPr/>
        <a:lstStyle/>
        <a:p>
          <a:endParaRPr lang="fr-FR"/>
        </a:p>
      </dgm:t>
    </dgm:pt>
    <dgm:pt modelId="{87825FD7-441E-4B23-A472-AD2DF003B09F}" type="sibTrans" cxnId="{ED472002-108D-4B46-B44D-197465DCE259}">
      <dgm:prSet/>
      <dgm:spPr/>
      <dgm:t>
        <a:bodyPr/>
        <a:lstStyle/>
        <a:p>
          <a:endParaRPr lang="fr-FR"/>
        </a:p>
      </dgm:t>
    </dgm:pt>
    <dgm:pt modelId="{CE3E91D9-2C7D-4B74-ADE1-2E6EEFDEAA5A}" type="pres">
      <dgm:prSet presAssocID="{B58E9545-AC2B-43D5-85A9-83217391E0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275630-0A08-4925-8DF2-F15BFB6CEC98}" type="pres">
      <dgm:prSet presAssocID="{F3D57738-8F6E-4B53-9EAB-FC692B9481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7A358-1AEF-4EBF-A7D6-C6E6C05CE619}" type="pres">
      <dgm:prSet presAssocID="{25CAE712-5382-4B86-98A3-DF11FABC546B}" presName="space" presStyleCnt="0"/>
      <dgm:spPr/>
      <dgm:t>
        <a:bodyPr/>
        <a:lstStyle/>
        <a:p>
          <a:endParaRPr lang="fr-FR"/>
        </a:p>
      </dgm:t>
    </dgm:pt>
    <dgm:pt modelId="{CEE9B134-692A-4853-8EE1-B255AE9BE719}" type="pres">
      <dgm:prSet presAssocID="{D88C459D-A12C-4CC0-BEDE-44B58C8FDD8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452626-EC10-41F3-A5BD-B9D9CA1B43F6}" type="pres">
      <dgm:prSet presAssocID="{F0A10D10-303A-4702-84FB-D0BA6A8086BF}" presName="space" presStyleCnt="0"/>
      <dgm:spPr/>
      <dgm:t>
        <a:bodyPr/>
        <a:lstStyle/>
        <a:p>
          <a:endParaRPr lang="fr-FR"/>
        </a:p>
      </dgm:t>
    </dgm:pt>
    <dgm:pt modelId="{CF21F9A2-DCF8-479E-AE9C-1A6DE28341CB}" type="pres">
      <dgm:prSet presAssocID="{6EFCFA2B-87F2-464D-B231-742327A3E537}" presName="Name5" presStyleLbl="vennNode1" presStyleIdx="2" presStyleCnt="4" custLinFactX="57706" custLinFactNeighborX="100000" custLinFactNeighborY="37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3AC680-375C-4A09-B378-3628C2DF8EBA}" type="pres">
      <dgm:prSet presAssocID="{81C3ED75-3680-4436-949D-9FD607ACFA3A}" presName="space" presStyleCnt="0"/>
      <dgm:spPr/>
      <dgm:t>
        <a:bodyPr/>
        <a:lstStyle/>
        <a:p>
          <a:endParaRPr lang="fr-FR"/>
        </a:p>
      </dgm:t>
    </dgm:pt>
    <dgm:pt modelId="{2D2DF555-C895-4486-840E-54990AFEE117}" type="pres">
      <dgm:prSet presAssocID="{DB90F367-870C-438A-B75D-4838D6C79902}" presName="Name5" presStyleLbl="vennNode1" presStyleIdx="3" presStyleCnt="4" custLinFactX="-57832" custLinFactNeighborX="-100000" custLinFactNeighborY="37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00FAD2-1F9A-411E-8BD4-FD0CB16578C9}" type="presOf" srcId="{F3D57738-8F6E-4B53-9EAB-FC692B948170}" destId="{D2275630-0A08-4925-8DF2-F15BFB6CEC98}" srcOrd="0" destOrd="0" presId="urn:microsoft.com/office/officeart/2005/8/layout/venn3"/>
    <dgm:cxn modelId="{C4256D06-04E9-478E-B282-CFC58D6B8CF1}" type="presOf" srcId="{B58E9545-AC2B-43D5-85A9-83217391E01A}" destId="{CE3E91D9-2C7D-4B74-ADE1-2E6EEFDEAA5A}" srcOrd="0" destOrd="0" presId="urn:microsoft.com/office/officeart/2005/8/layout/venn3"/>
    <dgm:cxn modelId="{20A36BFB-C34B-439D-95CD-3ECED0DC2E92}" srcId="{B58E9545-AC2B-43D5-85A9-83217391E01A}" destId="{D88C459D-A12C-4CC0-BEDE-44B58C8FDD89}" srcOrd="1" destOrd="0" parTransId="{7CC3A1FC-BC27-44B7-B03F-5FD62616006E}" sibTransId="{F0A10D10-303A-4702-84FB-D0BA6A8086BF}"/>
    <dgm:cxn modelId="{ED472002-108D-4B46-B44D-197465DCE259}" srcId="{B58E9545-AC2B-43D5-85A9-83217391E01A}" destId="{DB90F367-870C-438A-B75D-4838D6C79902}" srcOrd="3" destOrd="0" parTransId="{A0F96598-3A33-47B6-9014-5D8767C0E3D0}" sibTransId="{87825FD7-441E-4B23-A472-AD2DF003B09F}"/>
    <dgm:cxn modelId="{9FA68748-7614-44C2-81BB-7C9B1C725695}" srcId="{B58E9545-AC2B-43D5-85A9-83217391E01A}" destId="{6EFCFA2B-87F2-464D-B231-742327A3E537}" srcOrd="2" destOrd="0" parTransId="{A80A36EE-27BE-44A3-88DF-75C17D1558B7}" sibTransId="{81C3ED75-3680-4436-949D-9FD607ACFA3A}"/>
    <dgm:cxn modelId="{AA668C55-9F60-41C8-9380-3A0377E15CDC}" type="presOf" srcId="{6EFCFA2B-87F2-464D-B231-742327A3E537}" destId="{CF21F9A2-DCF8-479E-AE9C-1A6DE28341CB}" srcOrd="0" destOrd="0" presId="urn:microsoft.com/office/officeart/2005/8/layout/venn3"/>
    <dgm:cxn modelId="{8710F2BB-EF21-45FB-8B84-F2532306D3ED}" type="presOf" srcId="{DB90F367-870C-438A-B75D-4838D6C79902}" destId="{2D2DF555-C895-4486-840E-54990AFEE117}" srcOrd="0" destOrd="0" presId="urn:microsoft.com/office/officeart/2005/8/layout/venn3"/>
    <dgm:cxn modelId="{B11E803A-1D1A-4063-8027-D345E5E35B38}" type="presOf" srcId="{D88C459D-A12C-4CC0-BEDE-44B58C8FDD89}" destId="{CEE9B134-692A-4853-8EE1-B255AE9BE719}" srcOrd="0" destOrd="0" presId="urn:microsoft.com/office/officeart/2005/8/layout/venn3"/>
    <dgm:cxn modelId="{20D2490C-8E80-41F5-9D3E-4C1240722AFC}" srcId="{B58E9545-AC2B-43D5-85A9-83217391E01A}" destId="{F3D57738-8F6E-4B53-9EAB-FC692B948170}" srcOrd="0" destOrd="0" parTransId="{3DD49C4B-D441-4256-A863-2A703BDF45CE}" sibTransId="{25CAE712-5382-4B86-98A3-DF11FABC546B}"/>
    <dgm:cxn modelId="{A84BC685-21DD-4EC7-B4CB-7FDC387DF65B}" type="presParOf" srcId="{CE3E91D9-2C7D-4B74-ADE1-2E6EEFDEAA5A}" destId="{D2275630-0A08-4925-8DF2-F15BFB6CEC98}" srcOrd="0" destOrd="0" presId="urn:microsoft.com/office/officeart/2005/8/layout/venn3"/>
    <dgm:cxn modelId="{9B0B480D-37E3-44A2-B876-7C29CC5A12AF}" type="presParOf" srcId="{CE3E91D9-2C7D-4B74-ADE1-2E6EEFDEAA5A}" destId="{3F97A358-1AEF-4EBF-A7D6-C6E6C05CE619}" srcOrd="1" destOrd="0" presId="urn:microsoft.com/office/officeart/2005/8/layout/venn3"/>
    <dgm:cxn modelId="{340F09CE-CA32-4CCA-97F6-B22C66C24189}" type="presParOf" srcId="{CE3E91D9-2C7D-4B74-ADE1-2E6EEFDEAA5A}" destId="{CEE9B134-692A-4853-8EE1-B255AE9BE719}" srcOrd="2" destOrd="0" presId="urn:microsoft.com/office/officeart/2005/8/layout/venn3"/>
    <dgm:cxn modelId="{52216594-B1CB-4832-9C0C-8D7EEEF32F2F}" type="presParOf" srcId="{CE3E91D9-2C7D-4B74-ADE1-2E6EEFDEAA5A}" destId="{E3452626-EC10-41F3-A5BD-B9D9CA1B43F6}" srcOrd="3" destOrd="0" presId="urn:microsoft.com/office/officeart/2005/8/layout/venn3"/>
    <dgm:cxn modelId="{E9A49B89-2F72-47D7-ACE9-590A224463C5}" type="presParOf" srcId="{CE3E91D9-2C7D-4B74-ADE1-2E6EEFDEAA5A}" destId="{CF21F9A2-DCF8-479E-AE9C-1A6DE28341CB}" srcOrd="4" destOrd="0" presId="urn:microsoft.com/office/officeart/2005/8/layout/venn3"/>
    <dgm:cxn modelId="{0240439B-DD72-4384-81B0-3519AB06E91D}" type="presParOf" srcId="{CE3E91D9-2C7D-4B74-ADE1-2E6EEFDEAA5A}" destId="{2F3AC680-375C-4A09-B378-3628C2DF8EBA}" srcOrd="5" destOrd="0" presId="urn:microsoft.com/office/officeart/2005/8/layout/venn3"/>
    <dgm:cxn modelId="{5E8B2BFC-22D9-4121-99BA-E0822DD2C640}" type="presParOf" srcId="{CE3E91D9-2C7D-4B74-ADE1-2E6EEFDEAA5A}" destId="{2D2DF555-C895-4486-840E-54990AFEE11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E57E2F-D703-4130-94C4-2DC256AD15BB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D07E8C92-F126-4046-87AD-EB6462103C07}">
      <dgm:prSet phldrT="[Texte]"/>
      <dgm:spPr/>
      <dgm:t>
        <a:bodyPr/>
        <a:lstStyle/>
        <a:p>
          <a:r>
            <a:rPr lang="fr-BE" dirty="0" smtClean="0"/>
            <a:t>Appropriation</a:t>
          </a:r>
          <a:endParaRPr lang="fr-FR" dirty="0"/>
        </a:p>
      </dgm:t>
    </dgm:pt>
    <dgm:pt modelId="{F8A21863-B012-4CCB-8FD9-3ABC7701F8F6}" type="parTrans" cxnId="{5CA267CC-CA3E-4506-B263-B5BC6AE91580}">
      <dgm:prSet/>
      <dgm:spPr/>
      <dgm:t>
        <a:bodyPr/>
        <a:lstStyle/>
        <a:p>
          <a:endParaRPr lang="fr-FR"/>
        </a:p>
      </dgm:t>
    </dgm:pt>
    <dgm:pt modelId="{9962FC40-8851-4DA4-A55A-FDC08E74E892}" type="sibTrans" cxnId="{5CA267CC-CA3E-4506-B263-B5BC6AE91580}">
      <dgm:prSet/>
      <dgm:spPr/>
      <dgm:t>
        <a:bodyPr/>
        <a:lstStyle/>
        <a:p>
          <a:endParaRPr lang="fr-FR"/>
        </a:p>
      </dgm:t>
    </dgm:pt>
    <dgm:pt modelId="{5F4DFDAA-A378-4BA5-9EB5-5E0AB682FECD}">
      <dgm:prSet phldrT="[Texte]"/>
      <dgm:spPr/>
      <dgm:t>
        <a:bodyPr/>
        <a:lstStyle/>
        <a:p>
          <a:r>
            <a:rPr lang="fr-BE" b="1" dirty="0" smtClean="0"/>
            <a:t>TBI</a:t>
          </a:r>
          <a:endParaRPr lang="fr-FR" b="1" dirty="0"/>
        </a:p>
      </dgm:t>
    </dgm:pt>
    <dgm:pt modelId="{ED4A5157-BD0D-411C-83FF-05B60484C82F}" type="parTrans" cxnId="{76828F9F-99BC-406A-80F9-A3A4336DA925}">
      <dgm:prSet/>
      <dgm:spPr/>
      <dgm:t>
        <a:bodyPr/>
        <a:lstStyle/>
        <a:p>
          <a:endParaRPr lang="fr-FR"/>
        </a:p>
      </dgm:t>
    </dgm:pt>
    <dgm:pt modelId="{B1982E9B-A3AE-46B2-AEFB-279DCF84DD07}" type="sibTrans" cxnId="{76828F9F-99BC-406A-80F9-A3A4336DA925}">
      <dgm:prSet/>
      <dgm:spPr/>
      <dgm:t>
        <a:bodyPr/>
        <a:lstStyle/>
        <a:p>
          <a:endParaRPr lang="fr-FR"/>
        </a:p>
      </dgm:t>
    </dgm:pt>
    <dgm:pt modelId="{7CC7382F-56F3-423B-8481-5A7F1B759B9F}">
      <dgm:prSet phldrT="[Texte]"/>
      <dgm:spPr/>
      <dgm:t>
        <a:bodyPr/>
        <a:lstStyle/>
        <a:p>
          <a:r>
            <a:rPr lang="fr-BE" b="1" dirty="0" smtClean="0"/>
            <a:t>Outils pédagogiques </a:t>
          </a:r>
          <a:r>
            <a:rPr lang="fr-BE" dirty="0" smtClean="0"/>
            <a:t>(modèles, ressources TICE, techniques expérimentales, séquence TBI…)</a:t>
          </a:r>
          <a:endParaRPr lang="fr-FR" dirty="0"/>
        </a:p>
      </dgm:t>
    </dgm:pt>
    <dgm:pt modelId="{25236F24-BCDE-4AE2-8514-CA9C1741AFC9}" type="parTrans" cxnId="{988A6E57-2172-4646-80B4-B2A117105A96}">
      <dgm:prSet/>
      <dgm:spPr/>
      <dgm:t>
        <a:bodyPr/>
        <a:lstStyle/>
        <a:p>
          <a:endParaRPr lang="fr-FR"/>
        </a:p>
      </dgm:t>
    </dgm:pt>
    <dgm:pt modelId="{3549F668-2701-4C91-B511-C42DAFCDA275}" type="sibTrans" cxnId="{988A6E57-2172-4646-80B4-B2A117105A96}">
      <dgm:prSet/>
      <dgm:spPr/>
      <dgm:t>
        <a:bodyPr/>
        <a:lstStyle/>
        <a:p>
          <a:endParaRPr lang="fr-FR"/>
        </a:p>
      </dgm:t>
    </dgm:pt>
    <dgm:pt modelId="{80175EA8-F525-47EF-B88C-10C5D8657100}">
      <dgm:prSet phldrT="[Texte]"/>
      <dgm:spPr/>
      <dgm:t>
        <a:bodyPr/>
        <a:lstStyle/>
        <a:p>
          <a:r>
            <a:rPr lang="fr-BE" dirty="0" smtClean="0"/>
            <a:t>Analyse et construction</a:t>
          </a:r>
          <a:endParaRPr lang="fr-FR" dirty="0"/>
        </a:p>
      </dgm:t>
    </dgm:pt>
    <dgm:pt modelId="{8A6B0D5B-CB83-4627-995B-00489CC459A5}" type="parTrans" cxnId="{CD94D449-DCD4-4B27-ADAF-0A0AB891EF58}">
      <dgm:prSet/>
      <dgm:spPr/>
      <dgm:t>
        <a:bodyPr/>
        <a:lstStyle/>
        <a:p>
          <a:endParaRPr lang="fr-FR"/>
        </a:p>
      </dgm:t>
    </dgm:pt>
    <dgm:pt modelId="{D1DD2ED7-7A3F-4E74-9FA8-429956033B7E}" type="sibTrans" cxnId="{CD94D449-DCD4-4B27-ADAF-0A0AB891EF58}">
      <dgm:prSet/>
      <dgm:spPr/>
      <dgm:t>
        <a:bodyPr/>
        <a:lstStyle/>
        <a:p>
          <a:endParaRPr lang="fr-FR"/>
        </a:p>
      </dgm:t>
    </dgm:pt>
    <dgm:pt modelId="{0C369BD3-574A-49EF-8A13-A595421EC70F}">
      <dgm:prSet phldrT="[Texte]"/>
      <dgm:spPr/>
      <dgm:t>
        <a:bodyPr/>
        <a:lstStyle/>
        <a:p>
          <a:r>
            <a:rPr lang="fr-BE" smtClean="0"/>
            <a:t>De </a:t>
          </a:r>
          <a:r>
            <a:rPr lang="fr-BE" b="1" dirty="0" smtClean="0"/>
            <a:t>séquences d’apprentissage </a:t>
          </a:r>
          <a:r>
            <a:rPr lang="fr-BE" dirty="0" smtClean="0"/>
            <a:t>innovantes et interactives exploitant les TICE</a:t>
          </a:r>
          <a:endParaRPr lang="fr-FR" dirty="0"/>
        </a:p>
      </dgm:t>
    </dgm:pt>
    <dgm:pt modelId="{C465E9EC-FB2D-41CE-AD56-AB5EDA3339B5}" type="parTrans" cxnId="{F49F12E8-9BDD-473C-AA4D-EDFCCFDC1BA8}">
      <dgm:prSet/>
      <dgm:spPr/>
      <dgm:t>
        <a:bodyPr/>
        <a:lstStyle/>
        <a:p>
          <a:endParaRPr lang="fr-FR"/>
        </a:p>
      </dgm:t>
    </dgm:pt>
    <dgm:pt modelId="{6CCE724C-2E5E-45AD-B26F-EB6BA54F6211}" type="sibTrans" cxnId="{F49F12E8-9BDD-473C-AA4D-EDFCCFDC1BA8}">
      <dgm:prSet/>
      <dgm:spPr/>
      <dgm:t>
        <a:bodyPr/>
        <a:lstStyle/>
        <a:p>
          <a:endParaRPr lang="fr-FR"/>
        </a:p>
      </dgm:t>
    </dgm:pt>
    <dgm:pt modelId="{4165369C-E7E2-4FC1-85BB-499E3309A21F}" type="pres">
      <dgm:prSet presAssocID="{77E57E2F-D703-4130-94C4-2DC256AD15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C04D786-7854-4688-B265-821511FDEEB5}" type="pres">
      <dgm:prSet presAssocID="{D07E8C92-F126-4046-87AD-EB6462103C07}" presName="linNode" presStyleCnt="0"/>
      <dgm:spPr/>
    </dgm:pt>
    <dgm:pt modelId="{A9017A90-CC3E-4A17-BAC4-F87CE7F56D65}" type="pres">
      <dgm:prSet presAssocID="{D07E8C92-F126-4046-87AD-EB6462103C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99532-515A-486D-B938-D8CFE0474ADF}" type="pres">
      <dgm:prSet presAssocID="{D07E8C92-F126-4046-87AD-EB6462103C0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67844-23C3-48F5-9B45-E4C0C2B84A71}" type="pres">
      <dgm:prSet presAssocID="{9962FC40-8851-4DA4-A55A-FDC08E74E892}" presName="spacing" presStyleCnt="0"/>
      <dgm:spPr/>
    </dgm:pt>
    <dgm:pt modelId="{5A77EC0B-D75C-4A79-A9FE-6BCFAB0FD35C}" type="pres">
      <dgm:prSet presAssocID="{80175EA8-F525-47EF-B88C-10C5D8657100}" presName="linNode" presStyleCnt="0"/>
      <dgm:spPr/>
    </dgm:pt>
    <dgm:pt modelId="{D00CB4D5-C24B-424C-B641-FDB60191FFE7}" type="pres">
      <dgm:prSet presAssocID="{80175EA8-F525-47EF-B88C-10C5D865710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480D92-1277-4C7C-AD39-A347BC640CE6}" type="pres">
      <dgm:prSet presAssocID="{80175EA8-F525-47EF-B88C-10C5D865710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9F12E8-9BDD-473C-AA4D-EDFCCFDC1BA8}" srcId="{80175EA8-F525-47EF-B88C-10C5D8657100}" destId="{0C369BD3-574A-49EF-8A13-A595421EC70F}" srcOrd="0" destOrd="0" parTransId="{C465E9EC-FB2D-41CE-AD56-AB5EDA3339B5}" sibTransId="{6CCE724C-2E5E-45AD-B26F-EB6BA54F6211}"/>
    <dgm:cxn modelId="{1551A590-4036-40AE-9772-93E1CC71BB4E}" type="presOf" srcId="{D07E8C92-F126-4046-87AD-EB6462103C07}" destId="{A9017A90-CC3E-4A17-BAC4-F87CE7F56D65}" srcOrd="0" destOrd="0" presId="urn:microsoft.com/office/officeart/2005/8/layout/vList6"/>
    <dgm:cxn modelId="{A71BB83C-72EC-4094-949E-EA62361C5C39}" type="presOf" srcId="{80175EA8-F525-47EF-B88C-10C5D8657100}" destId="{D00CB4D5-C24B-424C-B641-FDB60191FFE7}" srcOrd="0" destOrd="0" presId="urn:microsoft.com/office/officeart/2005/8/layout/vList6"/>
    <dgm:cxn modelId="{CD94D449-DCD4-4B27-ADAF-0A0AB891EF58}" srcId="{77E57E2F-D703-4130-94C4-2DC256AD15BB}" destId="{80175EA8-F525-47EF-B88C-10C5D8657100}" srcOrd="1" destOrd="0" parTransId="{8A6B0D5B-CB83-4627-995B-00489CC459A5}" sibTransId="{D1DD2ED7-7A3F-4E74-9FA8-429956033B7E}"/>
    <dgm:cxn modelId="{22E1636A-526E-4A9B-854E-F656C8151CF0}" type="presOf" srcId="{5F4DFDAA-A378-4BA5-9EB5-5E0AB682FECD}" destId="{CA999532-515A-486D-B938-D8CFE0474ADF}" srcOrd="0" destOrd="0" presId="urn:microsoft.com/office/officeart/2005/8/layout/vList6"/>
    <dgm:cxn modelId="{29ECBB3E-303E-4838-8A2D-9B62F4A79277}" type="presOf" srcId="{0C369BD3-574A-49EF-8A13-A595421EC70F}" destId="{A2480D92-1277-4C7C-AD39-A347BC640CE6}" srcOrd="0" destOrd="0" presId="urn:microsoft.com/office/officeart/2005/8/layout/vList6"/>
    <dgm:cxn modelId="{988A6E57-2172-4646-80B4-B2A117105A96}" srcId="{D07E8C92-F126-4046-87AD-EB6462103C07}" destId="{7CC7382F-56F3-423B-8481-5A7F1B759B9F}" srcOrd="1" destOrd="0" parTransId="{25236F24-BCDE-4AE2-8514-CA9C1741AFC9}" sibTransId="{3549F668-2701-4C91-B511-C42DAFCDA275}"/>
    <dgm:cxn modelId="{5CA267CC-CA3E-4506-B263-B5BC6AE91580}" srcId="{77E57E2F-D703-4130-94C4-2DC256AD15BB}" destId="{D07E8C92-F126-4046-87AD-EB6462103C07}" srcOrd="0" destOrd="0" parTransId="{F8A21863-B012-4CCB-8FD9-3ABC7701F8F6}" sibTransId="{9962FC40-8851-4DA4-A55A-FDC08E74E892}"/>
    <dgm:cxn modelId="{4083641E-89ED-4070-97B1-C52B7732145C}" type="presOf" srcId="{7CC7382F-56F3-423B-8481-5A7F1B759B9F}" destId="{CA999532-515A-486D-B938-D8CFE0474ADF}" srcOrd="0" destOrd="1" presId="urn:microsoft.com/office/officeart/2005/8/layout/vList6"/>
    <dgm:cxn modelId="{43B5ACCD-F959-4E4C-B585-E9E0C101668D}" type="presOf" srcId="{77E57E2F-D703-4130-94C4-2DC256AD15BB}" destId="{4165369C-E7E2-4FC1-85BB-499E3309A21F}" srcOrd="0" destOrd="0" presId="urn:microsoft.com/office/officeart/2005/8/layout/vList6"/>
    <dgm:cxn modelId="{76828F9F-99BC-406A-80F9-A3A4336DA925}" srcId="{D07E8C92-F126-4046-87AD-EB6462103C07}" destId="{5F4DFDAA-A378-4BA5-9EB5-5E0AB682FECD}" srcOrd="0" destOrd="0" parTransId="{ED4A5157-BD0D-411C-83FF-05B60484C82F}" sibTransId="{B1982E9B-A3AE-46B2-AEFB-279DCF84DD07}"/>
    <dgm:cxn modelId="{4C6141CB-3A99-49AF-B468-85BFAF4C1927}" type="presParOf" srcId="{4165369C-E7E2-4FC1-85BB-499E3309A21F}" destId="{FC04D786-7854-4688-B265-821511FDEEB5}" srcOrd="0" destOrd="0" presId="urn:microsoft.com/office/officeart/2005/8/layout/vList6"/>
    <dgm:cxn modelId="{97E9C731-ED09-4358-BDDE-EE1136342A8B}" type="presParOf" srcId="{FC04D786-7854-4688-B265-821511FDEEB5}" destId="{A9017A90-CC3E-4A17-BAC4-F87CE7F56D65}" srcOrd="0" destOrd="0" presId="urn:microsoft.com/office/officeart/2005/8/layout/vList6"/>
    <dgm:cxn modelId="{E1C13B09-4CD0-4CF0-AC90-BB3384ACB2AC}" type="presParOf" srcId="{FC04D786-7854-4688-B265-821511FDEEB5}" destId="{CA999532-515A-486D-B938-D8CFE0474ADF}" srcOrd="1" destOrd="0" presId="urn:microsoft.com/office/officeart/2005/8/layout/vList6"/>
    <dgm:cxn modelId="{EE216824-2D2F-4124-BCAE-5F028128767A}" type="presParOf" srcId="{4165369C-E7E2-4FC1-85BB-499E3309A21F}" destId="{67267844-23C3-48F5-9B45-E4C0C2B84A71}" srcOrd="1" destOrd="0" presId="urn:microsoft.com/office/officeart/2005/8/layout/vList6"/>
    <dgm:cxn modelId="{9C0407A6-EBDF-47BE-AA7D-EEE03AD7D98A}" type="presParOf" srcId="{4165369C-E7E2-4FC1-85BB-499E3309A21F}" destId="{5A77EC0B-D75C-4A79-A9FE-6BCFAB0FD35C}" srcOrd="2" destOrd="0" presId="urn:microsoft.com/office/officeart/2005/8/layout/vList6"/>
    <dgm:cxn modelId="{303E0315-7F47-44DD-87E5-BA456ABC111F}" type="presParOf" srcId="{5A77EC0B-D75C-4A79-A9FE-6BCFAB0FD35C}" destId="{D00CB4D5-C24B-424C-B641-FDB60191FFE7}" srcOrd="0" destOrd="0" presId="urn:microsoft.com/office/officeart/2005/8/layout/vList6"/>
    <dgm:cxn modelId="{EF895DAC-D479-47D2-B20D-87020A24E692}" type="presParOf" srcId="{5A77EC0B-D75C-4A79-A9FE-6BCFAB0FD35C}" destId="{A2480D92-1277-4C7C-AD39-A347BC640C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45A47B-603C-4EF7-BD41-31F28EE8D284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104F59B-1AB7-42DB-ADC1-E0FE69A87DB6}">
      <dgm:prSet phldrT="[Texte]"/>
      <dgm:spPr/>
      <dgm:t>
        <a:bodyPr/>
        <a:lstStyle/>
        <a:p>
          <a:r>
            <a:rPr lang="fr-BE" dirty="0" smtClean="0"/>
            <a:t>Groupe de travail</a:t>
          </a:r>
          <a:endParaRPr lang="fr-FR" dirty="0"/>
        </a:p>
      </dgm:t>
    </dgm:pt>
    <dgm:pt modelId="{2D21D4E7-5C87-4924-8B88-50DD17912A86}" type="parTrans" cxnId="{BC7189B0-7784-4F2D-BA8B-13E893EEDB7A}">
      <dgm:prSet/>
      <dgm:spPr/>
      <dgm:t>
        <a:bodyPr/>
        <a:lstStyle/>
        <a:p>
          <a:endParaRPr lang="fr-FR"/>
        </a:p>
      </dgm:t>
    </dgm:pt>
    <dgm:pt modelId="{CF316781-D6C9-4645-A7F2-5887DB735E80}" type="sibTrans" cxnId="{BC7189B0-7784-4F2D-BA8B-13E893EEDB7A}">
      <dgm:prSet/>
      <dgm:spPr/>
      <dgm:t>
        <a:bodyPr/>
        <a:lstStyle/>
        <a:p>
          <a:endParaRPr lang="fr-FR"/>
        </a:p>
      </dgm:t>
    </dgm:pt>
    <dgm:pt modelId="{231CE34A-BF44-44B4-A24A-353707667C15}">
      <dgm:prSet phldrT="[Texte]" custT="1"/>
      <dgm:spPr/>
      <dgm:t>
        <a:bodyPr/>
        <a:lstStyle/>
        <a:p>
          <a:r>
            <a:rPr lang="fr-BE" sz="1400" b="1" dirty="0" smtClean="0"/>
            <a:t>Objectifs</a:t>
          </a:r>
          <a:endParaRPr lang="fr-FR" sz="1400" b="1" dirty="0"/>
        </a:p>
      </dgm:t>
    </dgm:pt>
    <dgm:pt modelId="{96433355-C65D-4DD2-A73C-103475711F7A}" type="parTrans" cxnId="{87EF6584-CB8B-4CA4-B8EC-9019809515E7}">
      <dgm:prSet/>
      <dgm:spPr/>
      <dgm:t>
        <a:bodyPr/>
        <a:lstStyle/>
        <a:p>
          <a:endParaRPr lang="fr-FR"/>
        </a:p>
      </dgm:t>
    </dgm:pt>
    <dgm:pt modelId="{5042CD41-905F-4CF2-8AD4-04FFAB873175}" type="sibTrans" cxnId="{87EF6584-CB8B-4CA4-B8EC-9019809515E7}">
      <dgm:prSet/>
      <dgm:spPr/>
      <dgm:t>
        <a:bodyPr/>
        <a:lstStyle/>
        <a:p>
          <a:endParaRPr lang="fr-FR"/>
        </a:p>
      </dgm:t>
    </dgm:pt>
    <dgm:pt modelId="{D13F1E14-B830-46A5-8A16-41E8117340BC}">
      <dgm:prSet phldrT="[Texte]" custT="1"/>
      <dgm:spPr/>
      <dgm:t>
        <a:bodyPr/>
        <a:lstStyle/>
        <a:p>
          <a:r>
            <a:rPr lang="fr-BE" sz="1400" b="1" dirty="0" smtClean="0"/>
            <a:t>Liens avec le projet EU</a:t>
          </a:r>
          <a:endParaRPr lang="fr-FR" sz="1400" b="1" dirty="0"/>
        </a:p>
      </dgm:t>
    </dgm:pt>
    <dgm:pt modelId="{50CBDC78-C563-45C2-98BE-3D2E7AF29229}" type="parTrans" cxnId="{165E7FC9-F23A-48B3-8C4D-412D83FD881F}">
      <dgm:prSet/>
      <dgm:spPr/>
      <dgm:t>
        <a:bodyPr/>
        <a:lstStyle/>
        <a:p>
          <a:endParaRPr lang="fr-FR"/>
        </a:p>
      </dgm:t>
    </dgm:pt>
    <dgm:pt modelId="{9ECC5954-64ED-4561-8591-FAA10A5CD1FE}" type="sibTrans" cxnId="{165E7FC9-F23A-48B3-8C4D-412D83FD881F}">
      <dgm:prSet/>
      <dgm:spPr/>
      <dgm:t>
        <a:bodyPr/>
        <a:lstStyle/>
        <a:p>
          <a:endParaRPr lang="fr-FR"/>
        </a:p>
      </dgm:t>
    </dgm:pt>
    <dgm:pt modelId="{E5D9C205-B9F7-43C9-9553-C553666B8134}">
      <dgm:prSet phldrT="[Texte]" custT="1"/>
      <dgm:spPr/>
      <dgm:t>
        <a:bodyPr/>
        <a:lstStyle/>
        <a:p>
          <a:r>
            <a:rPr lang="fr-BE" sz="1400" b="1" dirty="0" smtClean="0"/>
            <a:t>Ressources</a:t>
          </a:r>
          <a:endParaRPr lang="fr-FR" sz="1400" b="1" dirty="0"/>
        </a:p>
      </dgm:t>
    </dgm:pt>
    <dgm:pt modelId="{043B1777-4753-4E6C-833E-F22435AA0D73}" type="parTrans" cxnId="{2D7D703E-F7A3-4F6A-B9D1-491702839FC1}">
      <dgm:prSet/>
      <dgm:spPr/>
      <dgm:t>
        <a:bodyPr/>
        <a:lstStyle/>
        <a:p>
          <a:endParaRPr lang="fr-FR"/>
        </a:p>
      </dgm:t>
    </dgm:pt>
    <dgm:pt modelId="{74F53BF3-FBD8-479D-861E-BBB3CF019F34}" type="sibTrans" cxnId="{2D7D703E-F7A3-4F6A-B9D1-491702839FC1}">
      <dgm:prSet/>
      <dgm:spPr/>
      <dgm:t>
        <a:bodyPr/>
        <a:lstStyle/>
        <a:p>
          <a:endParaRPr lang="fr-FR"/>
        </a:p>
      </dgm:t>
    </dgm:pt>
    <dgm:pt modelId="{835F0193-7554-457F-B2DA-BFF8FC948DB7}">
      <dgm:prSet phldrT="[Texte]" custT="1"/>
      <dgm:spPr/>
      <dgm:t>
        <a:bodyPr/>
        <a:lstStyle/>
        <a:p>
          <a:r>
            <a:rPr lang="fr-BE" sz="1300" b="1" dirty="0" smtClean="0"/>
            <a:t>Organisation</a:t>
          </a:r>
          <a:endParaRPr lang="fr-FR" sz="1300" b="1" dirty="0"/>
        </a:p>
      </dgm:t>
    </dgm:pt>
    <dgm:pt modelId="{77737DA6-CF3E-47A9-97CF-4BF052B840CE}" type="parTrans" cxnId="{09AE30DD-5AA0-4BC8-9E5D-D8CA96A29B9B}">
      <dgm:prSet/>
      <dgm:spPr/>
      <dgm:t>
        <a:bodyPr/>
        <a:lstStyle/>
        <a:p>
          <a:endParaRPr lang="fr-FR"/>
        </a:p>
      </dgm:t>
    </dgm:pt>
    <dgm:pt modelId="{96D30945-77BC-49AD-8272-F57CF18949D4}" type="sibTrans" cxnId="{09AE30DD-5AA0-4BC8-9E5D-D8CA96A29B9B}">
      <dgm:prSet/>
      <dgm:spPr/>
      <dgm:t>
        <a:bodyPr/>
        <a:lstStyle/>
        <a:p>
          <a:endParaRPr lang="fr-FR"/>
        </a:p>
      </dgm:t>
    </dgm:pt>
    <dgm:pt modelId="{D6092EDA-9989-4574-B313-F18642E62698}">
      <dgm:prSet phldrT="[Texte]" custT="1"/>
      <dgm:spPr/>
      <dgm:t>
        <a:bodyPr/>
        <a:lstStyle/>
        <a:p>
          <a:r>
            <a:rPr lang="fr-BE" sz="1400" b="1" dirty="0" smtClean="0"/>
            <a:t>Obstacles</a:t>
          </a:r>
          <a:endParaRPr lang="fr-FR" sz="1400" b="1" dirty="0"/>
        </a:p>
      </dgm:t>
    </dgm:pt>
    <dgm:pt modelId="{DEDCCEE0-A8E8-4085-9DE2-553BF3F11819}" type="parTrans" cxnId="{56D7B42F-B8D3-4154-A05A-89549D8AB161}">
      <dgm:prSet/>
      <dgm:spPr/>
      <dgm:t>
        <a:bodyPr/>
        <a:lstStyle/>
        <a:p>
          <a:endParaRPr lang="fr-FR"/>
        </a:p>
      </dgm:t>
    </dgm:pt>
    <dgm:pt modelId="{86E73756-B9B0-4596-86E3-5EEDDC6D8DA1}" type="sibTrans" cxnId="{56D7B42F-B8D3-4154-A05A-89549D8AB161}">
      <dgm:prSet/>
      <dgm:spPr/>
      <dgm:t>
        <a:bodyPr/>
        <a:lstStyle/>
        <a:p>
          <a:endParaRPr lang="fr-FR"/>
        </a:p>
      </dgm:t>
    </dgm:pt>
    <dgm:pt modelId="{4BE9EACB-42B5-4FFE-9DFD-CB3F74A483B5}">
      <dgm:prSet phldrT="[Texte]" custT="1"/>
      <dgm:spPr/>
      <dgm:t>
        <a:bodyPr/>
        <a:lstStyle/>
        <a:p>
          <a:r>
            <a:rPr lang="fr-BE" sz="1400" b="1" dirty="0" smtClean="0"/>
            <a:t>Attentes</a:t>
          </a:r>
          <a:endParaRPr lang="fr-FR" sz="1400" b="1" dirty="0"/>
        </a:p>
      </dgm:t>
    </dgm:pt>
    <dgm:pt modelId="{C0DAA88F-4F03-4C87-8FC1-616994D8C2EB}" type="parTrans" cxnId="{0A2C6B05-5A33-45F2-AF64-7DD2070D4646}">
      <dgm:prSet/>
      <dgm:spPr/>
      <dgm:t>
        <a:bodyPr/>
        <a:lstStyle/>
        <a:p>
          <a:endParaRPr lang="fr-FR"/>
        </a:p>
      </dgm:t>
    </dgm:pt>
    <dgm:pt modelId="{CD4FC8C0-A470-4E05-B81B-FAE9D470BBFC}" type="sibTrans" cxnId="{0A2C6B05-5A33-45F2-AF64-7DD2070D4646}">
      <dgm:prSet/>
      <dgm:spPr/>
      <dgm:t>
        <a:bodyPr/>
        <a:lstStyle/>
        <a:p>
          <a:endParaRPr lang="fr-FR"/>
        </a:p>
      </dgm:t>
    </dgm:pt>
    <dgm:pt modelId="{FB850237-F2D0-47B6-97A7-F5F3AEA47F26}" type="pres">
      <dgm:prSet presAssocID="{5645A47B-603C-4EF7-BD41-31F28EE8D2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6C58079-A2CF-420D-8B2C-A7582CFC2631}" type="pres">
      <dgm:prSet presAssocID="{5104F59B-1AB7-42DB-ADC1-E0FE69A87DB6}" presName="centerShape" presStyleLbl="node0" presStyleIdx="0" presStyleCnt="1"/>
      <dgm:spPr/>
      <dgm:t>
        <a:bodyPr/>
        <a:lstStyle/>
        <a:p>
          <a:endParaRPr lang="fr-FR"/>
        </a:p>
      </dgm:t>
    </dgm:pt>
    <dgm:pt modelId="{54C4764B-6CE0-4D64-B7D5-26223FBBDE8E}" type="pres">
      <dgm:prSet presAssocID="{231CE34A-BF44-44B4-A24A-353707667C15}" presName="node" presStyleLbl="node1" presStyleIdx="0" presStyleCnt="6" custScaleX="120514" custScaleY="1239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37183E-A527-453A-AED5-26F2459B7FDB}" type="pres">
      <dgm:prSet presAssocID="{231CE34A-BF44-44B4-A24A-353707667C15}" presName="dummy" presStyleCnt="0"/>
      <dgm:spPr/>
    </dgm:pt>
    <dgm:pt modelId="{101355FD-C678-4C35-8C40-68C18DF27E2D}" type="pres">
      <dgm:prSet presAssocID="{5042CD41-905F-4CF2-8AD4-04FFAB873175}" presName="sibTrans" presStyleLbl="sibTrans2D1" presStyleIdx="0" presStyleCnt="6"/>
      <dgm:spPr/>
      <dgm:t>
        <a:bodyPr/>
        <a:lstStyle/>
        <a:p>
          <a:endParaRPr lang="fr-BE"/>
        </a:p>
      </dgm:t>
    </dgm:pt>
    <dgm:pt modelId="{CB161CE1-BDB6-425D-99C8-9B483648A802}" type="pres">
      <dgm:prSet presAssocID="{D13F1E14-B830-46A5-8A16-41E8117340BC}" presName="node" presStyleLbl="node1" presStyleIdx="1" presStyleCnt="6" custScaleX="128962" custScaleY="1274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F8B4D8-D2F4-4305-AF94-375274065846}" type="pres">
      <dgm:prSet presAssocID="{D13F1E14-B830-46A5-8A16-41E8117340BC}" presName="dummy" presStyleCnt="0"/>
      <dgm:spPr/>
    </dgm:pt>
    <dgm:pt modelId="{C7043C9B-1306-48D4-9D03-3030DC5C89EC}" type="pres">
      <dgm:prSet presAssocID="{9ECC5954-64ED-4561-8591-FAA10A5CD1FE}" presName="sibTrans" presStyleLbl="sibTrans2D1" presStyleIdx="1" presStyleCnt="6"/>
      <dgm:spPr/>
      <dgm:t>
        <a:bodyPr/>
        <a:lstStyle/>
        <a:p>
          <a:endParaRPr lang="fr-BE"/>
        </a:p>
      </dgm:t>
    </dgm:pt>
    <dgm:pt modelId="{84E45EF9-775F-4E22-8700-1DF2B7B5665F}" type="pres">
      <dgm:prSet presAssocID="{E5D9C205-B9F7-43C9-9553-C553666B8134}" presName="node" presStyleLbl="node1" presStyleIdx="2" presStyleCnt="6" custScaleX="132766" custScaleY="12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81DD96-8F43-4752-A5F0-C6EA266D66B6}" type="pres">
      <dgm:prSet presAssocID="{E5D9C205-B9F7-43C9-9553-C553666B8134}" presName="dummy" presStyleCnt="0"/>
      <dgm:spPr/>
    </dgm:pt>
    <dgm:pt modelId="{14AA34C4-D5A2-48A5-BE74-D9E127DE4BB9}" type="pres">
      <dgm:prSet presAssocID="{74F53BF3-FBD8-479D-861E-BBB3CF019F34}" presName="sibTrans" presStyleLbl="sibTrans2D1" presStyleIdx="2" presStyleCnt="6"/>
      <dgm:spPr/>
      <dgm:t>
        <a:bodyPr/>
        <a:lstStyle/>
        <a:p>
          <a:endParaRPr lang="fr-BE"/>
        </a:p>
      </dgm:t>
    </dgm:pt>
    <dgm:pt modelId="{88ABF5EE-EAA2-4EE6-B5D5-45C76E10BD7A}" type="pres">
      <dgm:prSet presAssocID="{835F0193-7554-457F-B2DA-BFF8FC948DB7}" presName="node" presStyleLbl="node1" presStyleIdx="3" presStyleCnt="6" custScaleX="115544" custScaleY="114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CBBDB-792C-4011-A527-9DB85BE66564}" type="pres">
      <dgm:prSet presAssocID="{835F0193-7554-457F-B2DA-BFF8FC948DB7}" presName="dummy" presStyleCnt="0"/>
      <dgm:spPr/>
    </dgm:pt>
    <dgm:pt modelId="{0F726E29-9A73-4CED-9364-EACA2A36109E}" type="pres">
      <dgm:prSet presAssocID="{96D30945-77BC-49AD-8272-F57CF18949D4}" presName="sibTrans" presStyleLbl="sibTrans2D1" presStyleIdx="3" presStyleCnt="6"/>
      <dgm:spPr/>
      <dgm:t>
        <a:bodyPr/>
        <a:lstStyle/>
        <a:p>
          <a:endParaRPr lang="fr-BE"/>
        </a:p>
      </dgm:t>
    </dgm:pt>
    <dgm:pt modelId="{0DA1351A-9A4F-42A6-B794-3435923506C3}" type="pres">
      <dgm:prSet presAssocID="{D6092EDA-9989-4574-B313-F18642E62698}" presName="node" presStyleLbl="node1" presStyleIdx="4" presStyleCnt="6" custScaleX="136561" custScaleY="127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1E50B9-6B12-483B-80A6-87E3FE642671}" type="pres">
      <dgm:prSet presAssocID="{D6092EDA-9989-4574-B313-F18642E62698}" presName="dummy" presStyleCnt="0"/>
      <dgm:spPr/>
    </dgm:pt>
    <dgm:pt modelId="{A303CC67-6B37-431C-A0D1-85912E469857}" type="pres">
      <dgm:prSet presAssocID="{86E73756-B9B0-4596-86E3-5EEDDC6D8DA1}" presName="sibTrans" presStyleLbl="sibTrans2D1" presStyleIdx="4" presStyleCnt="6"/>
      <dgm:spPr/>
      <dgm:t>
        <a:bodyPr/>
        <a:lstStyle/>
        <a:p>
          <a:endParaRPr lang="fr-BE"/>
        </a:p>
      </dgm:t>
    </dgm:pt>
    <dgm:pt modelId="{BFD6F9D3-1686-42C8-82EF-20E1054B44EE}" type="pres">
      <dgm:prSet presAssocID="{4BE9EACB-42B5-4FFE-9DFD-CB3F74A483B5}" presName="node" presStyleLbl="node1" presStyleIdx="5" presStyleCnt="6" custScaleX="133489" custScaleY="1180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9319E-A629-439F-AE68-730E3F8BD1E0}" type="pres">
      <dgm:prSet presAssocID="{4BE9EACB-42B5-4FFE-9DFD-CB3F74A483B5}" presName="dummy" presStyleCnt="0"/>
      <dgm:spPr/>
    </dgm:pt>
    <dgm:pt modelId="{D2B7B200-2D6C-4299-9937-B2B95C104340}" type="pres">
      <dgm:prSet presAssocID="{CD4FC8C0-A470-4E05-B81B-FAE9D470BBFC}" presName="sibTrans" presStyleLbl="sibTrans2D1" presStyleIdx="5" presStyleCnt="6"/>
      <dgm:spPr/>
      <dgm:t>
        <a:bodyPr/>
        <a:lstStyle/>
        <a:p>
          <a:endParaRPr lang="fr-BE"/>
        </a:p>
      </dgm:t>
    </dgm:pt>
  </dgm:ptLst>
  <dgm:cxnLst>
    <dgm:cxn modelId="{09AE30DD-5AA0-4BC8-9E5D-D8CA96A29B9B}" srcId="{5104F59B-1AB7-42DB-ADC1-E0FE69A87DB6}" destId="{835F0193-7554-457F-B2DA-BFF8FC948DB7}" srcOrd="3" destOrd="0" parTransId="{77737DA6-CF3E-47A9-97CF-4BF052B840CE}" sibTransId="{96D30945-77BC-49AD-8272-F57CF18949D4}"/>
    <dgm:cxn modelId="{56D7B42F-B8D3-4154-A05A-89549D8AB161}" srcId="{5104F59B-1AB7-42DB-ADC1-E0FE69A87DB6}" destId="{D6092EDA-9989-4574-B313-F18642E62698}" srcOrd="4" destOrd="0" parTransId="{DEDCCEE0-A8E8-4085-9DE2-553BF3F11819}" sibTransId="{86E73756-B9B0-4596-86E3-5EEDDC6D8DA1}"/>
    <dgm:cxn modelId="{44721017-B3FA-448F-88F1-F15D9A97B5D0}" type="presOf" srcId="{E5D9C205-B9F7-43C9-9553-C553666B8134}" destId="{84E45EF9-775F-4E22-8700-1DF2B7B5665F}" srcOrd="0" destOrd="0" presId="urn:microsoft.com/office/officeart/2005/8/layout/radial6"/>
    <dgm:cxn modelId="{AC9BD646-C179-47F1-A8CE-B6B9BBCC3B50}" type="presOf" srcId="{5042CD41-905F-4CF2-8AD4-04FFAB873175}" destId="{101355FD-C678-4C35-8C40-68C18DF27E2D}" srcOrd="0" destOrd="0" presId="urn:microsoft.com/office/officeart/2005/8/layout/radial6"/>
    <dgm:cxn modelId="{8E99B01D-C4A2-4BEF-ADD1-1374D383C668}" type="presOf" srcId="{D13F1E14-B830-46A5-8A16-41E8117340BC}" destId="{CB161CE1-BDB6-425D-99C8-9B483648A802}" srcOrd="0" destOrd="0" presId="urn:microsoft.com/office/officeart/2005/8/layout/radial6"/>
    <dgm:cxn modelId="{1AE6A59F-CFDE-45A1-B698-93175045517E}" type="presOf" srcId="{5104F59B-1AB7-42DB-ADC1-E0FE69A87DB6}" destId="{66C58079-A2CF-420D-8B2C-A7582CFC2631}" srcOrd="0" destOrd="0" presId="urn:microsoft.com/office/officeart/2005/8/layout/radial6"/>
    <dgm:cxn modelId="{2D7D703E-F7A3-4F6A-B9D1-491702839FC1}" srcId="{5104F59B-1AB7-42DB-ADC1-E0FE69A87DB6}" destId="{E5D9C205-B9F7-43C9-9553-C553666B8134}" srcOrd="2" destOrd="0" parTransId="{043B1777-4753-4E6C-833E-F22435AA0D73}" sibTransId="{74F53BF3-FBD8-479D-861E-BBB3CF019F34}"/>
    <dgm:cxn modelId="{91E94B2E-3A4F-4424-A5AA-F23DEF371517}" type="presOf" srcId="{231CE34A-BF44-44B4-A24A-353707667C15}" destId="{54C4764B-6CE0-4D64-B7D5-26223FBBDE8E}" srcOrd="0" destOrd="0" presId="urn:microsoft.com/office/officeart/2005/8/layout/radial6"/>
    <dgm:cxn modelId="{FE5F7E71-F353-42B6-B4C7-18A53B1BF68D}" type="presOf" srcId="{86E73756-B9B0-4596-86E3-5EEDDC6D8DA1}" destId="{A303CC67-6B37-431C-A0D1-85912E469857}" srcOrd="0" destOrd="0" presId="urn:microsoft.com/office/officeart/2005/8/layout/radial6"/>
    <dgm:cxn modelId="{97C0A0D3-7817-4754-A4CA-EAC0BC7BE427}" type="presOf" srcId="{9ECC5954-64ED-4561-8591-FAA10A5CD1FE}" destId="{C7043C9B-1306-48D4-9D03-3030DC5C89EC}" srcOrd="0" destOrd="0" presId="urn:microsoft.com/office/officeart/2005/8/layout/radial6"/>
    <dgm:cxn modelId="{434E0290-02E5-470B-BCB3-F766C7CD53C3}" type="presOf" srcId="{CD4FC8C0-A470-4E05-B81B-FAE9D470BBFC}" destId="{D2B7B200-2D6C-4299-9937-B2B95C104340}" srcOrd="0" destOrd="0" presId="urn:microsoft.com/office/officeart/2005/8/layout/radial6"/>
    <dgm:cxn modelId="{BC951353-54A1-4F7B-B818-57DC942F9019}" type="presOf" srcId="{4BE9EACB-42B5-4FFE-9DFD-CB3F74A483B5}" destId="{BFD6F9D3-1686-42C8-82EF-20E1054B44EE}" srcOrd="0" destOrd="0" presId="urn:microsoft.com/office/officeart/2005/8/layout/radial6"/>
    <dgm:cxn modelId="{0A2C6B05-5A33-45F2-AF64-7DD2070D4646}" srcId="{5104F59B-1AB7-42DB-ADC1-E0FE69A87DB6}" destId="{4BE9EACB-42B5-4FFE-9DFD-CB3F74A483B5}" srcOrd="5" destOrd="0" parTransId="{C0DAA88F-4F03-4C87-8FC1-616994D8C2EB}" sibTransId="{CD4FC8C0-A470-4E05-B81B-FAE9D470BBFC}"/>
    <dgm:cxn modelId="{C84F3DC7-E839-4A9C-A9F8-92EAAC2DC76B}" type="presOf" srcId="{835F0193-7554-457F-B2DA-BFF8FC948DB7}" destId="{88ABF5EE-EAA2-4EE6-B5D5-45C76E10BD7A}" srcOrd="0" destOrd="0" presId="urn:microsoft.com/office/officeart/2005/8/layout/radial6"/>
    <dgm:cxn modelId="{87EF6584-CB8B-4CA4-B8EC-9019809515E7}" srcId="{5104F59B-1AB7-42DB-ADC1-E0FE69A87DB6}" destId="{231CE34A-BF44-44B4-A24A-353707667C15}" srcOrd="0" destOrd="0" parTransId="{96433355-C65D-4DD2-A73C-103475711F7A}" sibTransId="{5042CD41-905F-4CF2-8AD4-04FFAB873175}"/>
    <dgm:cxn modelId="{95765B0F-C0A0-4A75-BE08-DCDCD30C8672}" type="presOf" srcId="{96D30945-77BC-49AD-8272-F57CF18949D4}" destId="{0F726E29-9A73-4CED-9364-EACA2A36109E}" srcOrd="0" destOrd="0" presId="urn:microsoft.com/office/officeart/2005/8/layout/radial6"/>
    <dgm:cxn modelId="{BC7189B0-7784-4F2D-BA8B-13E893EEDB7A}" srcId="{5645A47B-603C-4EF7-BD41-31F28EE8D284}" destId="{5104F59B-1AB7-42DB-ADC1-E0FE69A87DB6}" srcOrd="0" destOrd="0" parTransId="{2D21D4E7-5C87-4924-8B88-50DD17912A86}" sibTransId="{CF316781-D6C9-4645-A7F2-5887DB735E80}"/>
    <dgm:cxn modelId="{165E7FC9-F23A-48B3-8C4D-412D83FD881F}" srcId="{5104F59B-1AB7-42DB-ADC1-E0FE69A87DB6}" destId="{D13F1E14-B830-46A5-8A16-41E8117340BC}" srcOrd="1" destOrd="0" parTransId="{50CBDC78-C563-45C2-98BE-3D2E7AF29229}" sibTransId="{9ECC5954-64ED-4561-8591-FAA10A5CD1FE}"/>
    <dgm:cxn modelId="{F19B7D5B-B9E8-4D78-989F-862FD69E87E8}" type="presOf" srcId="{5645A47B-603C-4EF7-BD41-31F28EE8D284}" destId="{FB850237-F2D0-47B6-97A7-F5F3AEA47F26}" srcOrd="0" destOrd="0" presId="urn:microsoft.com/office/officeart/2005/8/layout/radial6"/>
    <dgm:cxn modelId="{D1454746-7DE1-4463-BB19-1AA9BF8F01EC}" type="presOf" srcId="{D6092EDA-9989-4574-B313-F18642E62698}" destId="{0DA1351A-9A4F-42A6-B794-3435923506C3}" srcOrd="0" destOrd="0" presId="urn:microsoft.com/office/officeart/2005/8/layout/radial6"/>
    <dgm:cxn modelId="{7FD43B4F-8DE2-4AD4-9D36-8BC4EC69F15F}" type="presOf" srcId="{74F53BF3-FBD8-479D-861E-BBB3CF019F34}" destId="{14AA34C4-D5A2-48A5-BE74-D9E127DE4BB9}" srcOrd="0" destOrd="0" presId="urn:microsoft.com/office/officeart/2005/8/layout/radial6"/>
    <dgm:cxn modelId="{73968113-1666-4621-AE4A-59CDDAA1840B}" type="presParOf" srcId="{FB850237-F2D0-47B6-97A7-F5F3AEA47F26}" destId="{66C58079-A2CF-420D-8B2C-A7582CFC2631}" srcOrd="0" destOrd="0" presId="urn:microsoft.com/office/officeart/2005/8/layout/radial6"/>
    <dgm:cxn modelId="{6782A1E7-3F0E-4535-AC32-F4886D4259A7}" type="presParOf" srcId="{FB850237-F2D0-47B6-97A7-F5F3AEA47F26}" destId="{54C4764B-6CE0-4D64-B7D5-26223FBBDE8E}" srcOrd="1" destOrd="0" presId="urn:microsoft.com/office/officeart/2005/8/layout/radial6"/>
    <dgm:cxn modelId="{56390C70-BE66-45DE-87AD-D1DAC3EB5574}" type="presParOf" srcId="{FB850237-F2D0-47B6-97A7-F5F3AEA47F26}" destId="{2037183E-A527-453A-AED5-26F2459B7FDB}" srcOrd="2" destOrd="0" presId="urn:microsoft.com/office/officeart/2005/8/layout/radial6"/>
    <dgm:cxn modelId="{4FBB84A2-B874-4E26-81B9-27899D8C2DD3}" type="presParOf" srcId="{FB850237-F2D0-47B6-97A7-F5F3AEA47F26}" destId="{101355FD-C678-4C35-8C40-68C18DF27E2D}" srcOrd="3" destOrd="0" presId="urn:microsoft.com/office/officeart/2005/8/layout/radial6"/>
    <dgm:cxn modelId="{33148161-A37B-4247-8BD0-6FE6122EF602}" type="presParOf" srcId="{FB850237-F2D0-47B6-97A7-F5F3AEA47F26}" destId="{CB161CE1-BDB6-425D-99C8-9B483648A802}" srcOrd="4" destOrd="0" presId="urn:microsoft.com/office/officeart/2005/8/layout/radial6"/>
    <dgm:cxn modelId="{5DDAB5B2-AB26-44CF-A7A6-605AE8316165}" type="presParOf" srcId="{FB850237-F2D0-47B6-97A7-F5F3AEA47F26}" destId="{8EF8B4D8-D2F4-4305-AF94-375274065846}" srcOrd="5" destOrd="0" presId="urn:microsoft.com/office/officeart/2005/8/layout/radial6"/>
    <dgm:cxn modelId="{A331ECDE-53E5-46E4-A24B-AE37C3BD28B5}" type="presParOf" srcId="{FB850237-F2D0-47B6-97A7-F5F3AEA47F26}" destId="{C7043C9B-1306-48D4-9D03-3030DC5C89EC}" srcOrd="6" destOrd="0" presId="urn:microsoft.com/office/officeart/2005/8/layout/radial6"/>
    <dgm:cxn modelId="{085F1E4E-9D4B-45AA-9758-B450279D5134}" type="presParOf" srcId="{FB850237-F2D0-47B6-97A7-F5F3AEA47F26}" destId="{84E45EF9-775F-4E22-8700-1DF2B7B5665F}" srcOrd="7" destOrd="0" presId="urn:microsoft.com/office/officeart/2005/8/layout/radial6"/>
    <dgm:cxn modelId="{BCABAED7-DA0C-4037-B4DB-443D65028276}" type="presParOf" srcId="{FB850237-F2D0-47B6-97A7-F5F3AEA47F26}" destId="{8E81DD96-8F43-4752-A5F0-C6EA266D66B6}" srcOrd="8" destOrd="0" presId="urn:microsoft.com/office/officeart/2005/8/layout/radial6"/>
    <dgm:cxn modelId="{9BA090FC-8D8D-4F19-ADF0-877016FAE4F1}" type="presParOf" srcId="{FB850237-F2D0-47B6-97A7-F5F3AEA47F26}" destId="{14AA34C4-D5A2-48A5-BE74-D9E127DE4BB9}" srcOrd="9" destOrd="0" presId="urn:microsoft.com/office/officeart/2005/8/layout/radial6"/>
    <dgm:cxn modelId="{864EE1E0-313A-46EF-B7EB-23EBCEE1A563}" type="presParOf" srcId="{FB850237-F2D0-47B6-97A7-F5F3AEA47F26}" destId="{88ABF5EE-EAA2-4EE6-B5D5-45C76E10BD7A}" srcOrd="10" destOrd="0" presId="urn:microsoft.com/office/officeart/2005/8/layout/radial6"/>
    <dgm:cxn modelId="{0B07991E-8435-4C2B-B60A-A411343EEDA1}" type="presParOf" srcId="{FB850237-F2D0-47B6-97A7-F5F3AEA47F26}" destId="{BD5CBBDB-792C-4011-A527-9DB85BE66564}" srcOrd="11" destOrd="0" presId="urn:microsoft.com/office/officeart/2005/8/layout/radial6"/>
    <dgm:cxn modelId="{BE44B51F-A90B-429A-8493-AC8A8E1A1D20}" type="presParOf" srcId="{FB850237-F2D0-47B6-97A7-F5F3AEA47F26}" destId="{0F726E29-9A73-4CED-9364-EACA2A36109E}" srcOrd="12" destOrd="0" presId="urn:microsoft.com/office/officeart/2005/8/layout/radial6"/>
    <dgm:cxn modelId="{81CE40F8-6232-48B9-9CF9-FCE10ABB69CA}" type="presParOf" srcId="{FB850237-F2D0-47B6-97A7-F5F3AEA47F26}" destId="{0DA1351A-9A4F-42A6-B794-3435923506C3}" srcOrd="13" destOrd="0" presId="urn:microsoft.com/office/officeart/2005/8/layout/radial6"/>
    <dgm:cxn modelId="{31CF9F28-976D-46F4-AE75-9D2E240E4BD5}" type="presParOf" srcId="{FB850237-F2D0-47B6-97A7-F5F3AEA47F26}" destId="{DB1E50B9-6B12-483B-80A6-87E3FE642671}" srcOrd="14" destOrd="0" presId="urn:microsoft.com/office/officeart/2005/8/layout/radial6"/>
    <dgm:cxn modelId="{C86AD79D-6D9E-458F-811B-A76B56945B6A}" type="presParOf" srcId="{FB850237-F2D0-47B6-97A7-F5F3AEA47F26}" destId="{A303CC67-6B37-431C-A0D1-85912E469857}" srcOrd="15" destOrd="0" presId="urn:microsoft.com/office/officeart/2005/8/layout/radial6"/>
    <dgm:cxn modelId="{E7FC3FC8-76C9-4DA4-8864-8C9D1DD904D2}" type="presParOf" srcId="{FB850237-F2D0-47B6-97A7-F5F3AEA47F26}" destId="{BFD6F9D3-1686-42C8-82EF-20E1054B44EE}" srcOrd="16" destOrd="0" presId="urn:microsoft.com/office/officeart/2005/8/layout/radial6"/>
    <dgm:cxn modelId="{5AB3AFAC-75C5-4981-BDA0-D5EC2944859E}" type="presParOf" srcId="{FB850237-F2D0-47B6-97A7-F5F3AEA47F26}" destId="{8069319E-A629-439F-AE68-730E3F8BD1E0}" srcOrd="17" destOrd="0" presId="urn:microsoft.com/office/officeart/2005/8/layout/radial6"/>
    <dgm:cxn modelId="{9D45A0BF-CDF5-48DA-934A-CC681C5D5347}" type="presParOf" srcId="{FB850237-F2D0-47B6-97A7-F5F3AEA47F26}" destId="{D2B7B200-2D6C-4299-9937-B2B95C10434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50B9D-88A9-400A-8C04-767694366B36}">
      <dsp:nvSpPr>
        <dsp:cNvPr id="0" name=""/>
        <dsp:cNvSpPr/>
      </dsp:nvSpPr>
      <dsp:spPr>
        <a:xfrm>
          <a:off x="1947845" y="721496"/>
          <a:ext cx="4800290" cy="4800290"/>
        </a:xfrm>
        <a:prstGeom prst="blockArc">
          <a:avLst>
            <a:gd name="adj1" fmla="val 6701"/>
            <a:gd name="adj2" fmla="val 21593299"/>
            <a:gd name="adj3" fmla="val 4632"/>
          </a:avLst>
        </a:prstGeom>
        <a:solidFill>
          <a:schemeClr val="accent4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F714C-D509-47F8-A245-0B2432FB6B3D}">
      <dsp:nvSpPr>
        <dsp:cNvPr id="0" name=""/>
        <dsp:cNvSpPr/>
      </dsp:nvSpPr>
      <dsp:spPr>
        <a:xfrm>
          <a:off x="3240595" y="2014250"/>
          <a:ext cx="2205640" cy="22056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/>
            <a:t>Origine du projet</a:t>
          </a:r>
          <a:endParaRPr lang="fr-FR" sz="2700" kern="1200" dirty="0"/>
        </a:p>
      </dsp:txBody>
      <dsp:txXfrm>
        <a:off x="3563603" y="2337258"/>
        <a:ext cx="1559624" cy="1559624"/>
      </dsp:txXfrm>
    </dsp:sp>
    <dsp:sp modelId="{854BDF34-C5EA-451D-99E3-7399E8E0E302}">
      <dsp:nvSpPr>
        <dsp:cNvPr id="0" name=""/>
        <dsp:cNvSpPr/>
      </dsp:nvSpPr>
      <dsp:spPr>
        <a:xfrm>
          <a:off x="5916004" y="2345096"/>
          <a:ext cx="1543948" cy="154394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Acteurs </a:t>
          </a:r>
          <a:endParaRPr lang="fr-FR" sz="2200" kern="1200" dirty="0"/>
        </a:p>
      </dsp:txBody>
      <dsp:txXfrm>
        <a:off x="6142110" y="2571202"/>
        <a:ext cx="1091736" cy="1091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86244-5EA2-4FB1-BE58-C694E6243CCE}">
      <dsp:nvSpPr>
        <dsp:cNvPr id="0" name=""/>
        <dsp:cNvSpPr/>
      </dsp:nvSpPr>
      <dsp:spPr>
        <a:xfrm>
          <a:off x="1918702" y="682758"/>
          <a:ext cx="4800290" cy="4800290"/>
        </a:xfrm>
        <a:prstGeom prst="blockArc">
          <a:avLst>
            <a:gd name="adj1" fmla="val 10800000"/>
            <a:gd name="adj2" fmla="val 16200000"/>
            <a:gd name="adj3" fmla="val 4632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662FC-CD42-4A23-A513-C325F5E822AC}">
      <dsp:nvSpPr>
        <dsp:cNvPr id="0" name=""/>
        <dsp:cNvSpPr/>
      </dsp:nvSpPr>
      <dsp:spPr>
        <a:xfrm>
          <a:off x="1918702" y="682758"/>
          <a:ext cx="4800290" cy="4800290"/>
        </a:xfrm>
        <a:prstGeom prst="blockArc">
          <a:avLst>
            <a:gd name="adj1" fmla="val 5400000"/>
            <a:gd name="adj2" fmla="val 10800000"/>
            <a:gd name="adj3" fmla="val 4632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EB925-1EF7-451A-AD58-381FBB0192F2}">
      <dsp:nvSpPr>
        <dsp:cNvPr id="0" name=""/>
        <dsp:cNvSpPr/>
      </dsp:nvSpPr>
      <dsp:spPr>
        <a:xfrm>
          <a:off x="1918702" y="682758"/>
          <a:ext cx="4800290" cy="4800290"/>
        </a:xfrm>
        <a:prstGeom prst="blockArc">
          <a:avLst>
            <a:gd name="adj1" fmla="val 0"/>
            <a:gd name="adj2" fmla="val 5400000"/>
            <a:gd name="adj3" fmla="val 4632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65B17-CF12-4228-B3B8-892DCC377703}">
      <dsp:nvSpPr>
        <dsp:cNvPr id="0" name=""/>
        <dsp:cNvSpPr/>
      </dsp:nvSpPr>
      <dsp:spPr>
        <a:xfrm>
          <a:off x="1918702" y="682758"/>
          <a:ext cx="4800290" cy="4800290"/>
        </a:xfrm>
        <a:prstGeom prst="blockArc">
          <a:avLst>
            <a:gd name="adj1" fmla="val 16200000"/>
            <a:gd name="adj2" fmla="val 0"/>
            <a:gd name="adj3" fmla="val 46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F714C-D509-47F8-A245-0B2432FB6B3D}">
      <dsp:nvSpPr>
        <dsp:cNvPr id="0" name=""/>
        <dsp:cNvSpPr/>
      </dsp:nvSpPr>
      <dsp:spPr>
        <a:xfrm>
          <a:off x="3216027" y="1980082"/>
          <a:ext cx="2205640" cy="22056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Projet Européen- Projet Ecole Numérique</a:t>
          </a:r>
          <a:endParaRPr lang="fr-FR" sz="2100" kern="1200" dirty="0"/>
        </a:p>
      </dsp:txBody>
      <dsp:txXfrm>
        <a:off x="3539035" y="2303090"/>
        <a:ext cx="1559624" cy="1559624"/>
      </dsp:txXfrm>
    </dsp:sp>
    <dsp:sp modelId="{5E24546E-24AA-4CFF-9BA6-1EAA8263FCF7}">
      <dsp:nvSpPr>
        <dsp:cNvPr id="0" name=""/>
        <dsp:cNvSpPr/>
      </dsp:nvSpPr>
      <dsp:spPr>
        <a:xfrm>
          <a:off x="3308418" y="-132222"/>
          <a:ext cx="2020858" cy="17411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Professeurs de Sciences </a:t>
          </a:r>
          <a:endParaRPr lang="fr-FR" sz="1900" kern="1200" dirty="0"/>
        </a:p>
      </dsp:txBody>
      <dsp:txXfrm>
        <a:off x="3604366" y="122760"/>
        <a:ext cx="1428962" cy="1231162"/>
      </dsp:txXfrm>
    </dsp:sp>
    <dsp:sp modelId="{66832B5A-6606-46C5-BE7C-EABCD1F8E0F2}">
      <dsp:nvSpPr>
        <dsp:cNvPr id="0" name=""/>
        <dsp:cNvSpPr/>
      </dsp:nvSpPr>
      <dsp:spPr>
        <a:xfrm>
          <a:off x="5593215" y="2108972"/>
          <a:ext cx="2140391" cy="1947861"/>
        </a:xfrm>
        <a:prstGeom prst="ellipse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15000"/>
                <a:satMod val="180000"/>
              </a:schemeClr>
            </a:gs>
            <a:gs pos="50000">
              <a:schemeClr val="accent3">
                <a:hueOff val="3874869"/>
                <a:satOff val="-12382"/>
                <a:lumOff val="-3137"/>
                <a:alphaOff val="0"/>
                <a:shade val="45000"/>
                <a:satMod val="170000"/>
              </a:schemeClr>
            </a:gs>
            <a:gs pos="70000">
              <a:schemeClr val="accent3">
                <a:hueOff val="3874869"/>
                <a:satOff val="-12382"/>
                <a:lumOff val="-31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Professeurs Bac Sciences</a:t>
          </a:r>
          <a:endParaRPr lang="fr-FR" sz="2000" kern="1200" dirty="0"/>
        </a:p>
      </dsp:txBody>
      <dsp:txXfrm>
        <a:off x="5906668" y="2394230"/>
        <a:ext cx="1513485" cy="1377345"/>
      </dsp:txXfrm>
    </dsp:sp>
    <dsp:sp modelId="{A934FD3C-995B-4B86-A48A-137418D2E381}">
      <dsp:nvSpPr>
        <dsp:cNvPr id="0" name=""/>
        <dsp:cNvSpPr/>
      </dsp:nvSpPr>
      <dsp:spPr>
        <a:xfrm>
          <a:off x="3379856" y="4488568"/>
          <a:ext cx="1877981" cy="1877796"/>
        </a:xfrm>
        <a:prstGeom prst="ellipse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15000"/>
                <a:satMod val="180000"/>
              </a:schemeClr>
            </a:gs>
            <a:gs pos="50000">
              <a:schemeClr val="accent3">
                <a:hueOff val="7749738"/>
                <a:satOff val="-24763"/>
                <a:lumOff val="-6275"/>
                <a:alphaOff val="0"/>
                <a:shade val="45000"/>
                <a:satMod val="170000"/>
              </a:schemeClr>
            </a:gs>
            <a:gs pos="70000">
              <a:schemeClr val="accent3">
                <a:hueOff val="7749738"/>
                <a:satOff val="-24763"/>
                <a:lumOff val="-6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Inforef</a:t>
          </a:r>
          <a:endParaRPr lang="fr-FR" sz="2400" kern="1200" dirty="0"/>
        </a:p>
      </dsp:txBody>
      <dsp:txXfrm>
        <a:off x="3654880" y="4763565"/>
        <a:ext cx="1327933" cy="1327802"/>
      </dsp:txXfrm>
    </dsp:sp>
    <dsp:sp modelId="{25F429F1-BD96-44F1-8B2D-7B15AF79D405}">
      <dsp:nvSpPr>
        <dsp:cNvPr id="0" name=""/>
        <dsp:cNvSpPr/>
      </dsp:nvSpPr>
      <dsp:spPr>
        <a:xfrm>
          <a:off x="953225" y="2037534"/>
          <a:ext cx="2042119" cy="2090738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Etudiants 2</a:t>
          </a:r>
          <a:r>
            <a:rPr lang="fr-BE" sz="2000" kern="1200" baseline="30000" dirty="0" smtClean="0"/>
            <a:t>ème</a:t>
          </a:r>
          <a:r>
            <a:rPr lang="fr-BE" sz="2000" kern="1200" dirty="0" smtClean="0"/>
            <a:t> Bac Sciences</a:t>
          </a:r>
          <a:endParaRPr lang="fr-FR" sz="2000" kern="1200" dirty="0"/>
        </a:p>
      </dsp:txBody>
      <dsp:txXfrm>
        <a:off x="1252286" y="2343715"/>
        <a:ext cx="1443997" cy="1478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AD06-F9A4-43DB-A28E-A14A94B630E5}">
      <dsp:nvSpPr>
        <dsp:cNvPr id="0" name=""/>
        <dsp:cNvSpPr/>
      </dsp:nvSpPr>
      <dsp:spPr>
        <a:xfrm>
          <a:off x="689017" y="0"/>
          <a:ext cx="7808863" cy="536418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194A2-CC77-4366-9A4A-D0BEE71520DB}">
      <dsp:nvSpPr>
        <dsp:cNvPr id="0" name=""/>
        <dsp:cNvSpPr/>
      </dsp:nvSpPr>
      <dsp:spPr>
        <a:xfrm>
          <a:off x="9868" y="1609254"/>
          <a:ext cx="2957032" cy="214567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kern="1200" dirty="0" smtClean="0"/>
            <a:t>Présentation du projet européen</a:t>
          </a:r>
          <a:endParaRPr lang="fr-FR" sz="3100" kern="1200" dirty="0"/>
        </a:p>
      </dsp:txBody>
      <dsp:txXfrm>
        <a:off x="114611" y="1713997"/>
        <a:ext cx="2747546" cy="1936186"/>
      </dsp:txXfrm>
    </dsp:sp>
    <dsp:sp modelId="{F4E055CD-921C-49EE-B6DD-340358E62F59}">
      <dsp:nvSpPr>
        <dsp:cNvPr id="0" name=""/>
        <dsp:cNvSpPr/>
      </dsp:nvSpPr>
      <dsp:spPr>
        <a:xfrm>
          <a:off x="3114932" y="1609254"/>
          <a:ext cx="2957032" cy="2145672"/>
        </a:xfrm>
        <a:prstGeom prst="roundRect">
          <a:avLst/>
        </a:prstGeom>
        <a:solidFill>
          <a:schemeClr val="accent2">
            <a:shade val="80000"/>
            <a:hueOff val="60193"/>
            <a:satOff val="-7395"/>
            <a:lumOff val="1534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kern="1200" dirty="0" smtClean="0"/>
            <a:t>Impacts sur la FI, la FC,…</a:t>
          </a:r>
          <a:endParaRPr lang="fr-FR" sz="3100" kern="1200" dirty="0"/>
        </a:p>
      </dsp:txBody>
      <dsp:txXfrm>
        <a:off x="3219675" y="1713997"/>
        <a:ext cx="2747546" cy="1936186"/>
      </dsp:txXfrm>
    </dsp:sp>
    <dsp:sp modelId="{E0ADE617-0256-4CA8-98E3-BAC3D7E2A5B6}">
      <dsp:nvSpPr>
        <dsp:cNvPr id="0" name=""/>
        <dsp:cNvSpPr/>
      </dsp:nvSpPr>
      <dsp:spPr>
        <a:xfrm>
          <a:off x="6219996" y="1609254"/>
          <a:ext cx="2957032" cy="2145672"/>
        </a:xfrm>
        <a:prstGeom prst="roundRect">
          <a:avLst/>
        </a:prstGeom>
        <a:solidFill>
          <a:schemeClr val="accent2">
            <a:shade val="80000"/>
            <a:hueOff val="120386"/>
            <a:satOff val="-14789"/>
            <a:lumOff val="3069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kern="1200" dirty="0" smtClean="0"/>
            <a:t>Le groupe de travail </a:t>
          </a:r>
          <a:r>
            <a:rPr lang="fr-BE" sz="3100" kern="1200" dirty="0" err="1" smtClean="0"/>
            <a:t>TIChimiE</a:t>
          </a:r>
          <a:endParaRPr lang="fr-FR" sz="3100" kern="1200" dirty="0"/>
        </a:p>
      </dsp:txBody>
      <dsp:txXfrm>
        <a:off x="6324739" y="1713997"/>
        <a:ext cx="2747546" cy="1936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5D208-AF1D-438F-AC0C-AF2C9FB1B5F6}">
      <dsp:nvSpPr>
        <dsp:cNvPr id="0" name=""/>
        <dsp:cNvSpPr/>
      </dsp:nvSpPr>
      <dsp:spPr>
        <a:xfrm>
          <a:off x="3500468" y="0"/>
          <a:ext cx="3214698" cy="3214698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Impacts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- sur la FI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- sur la </a:t>
          </a:r>
          <a:r>
            <a:rPr lang="fr-FR" sz="1600" b="1" kern="1200" dirty="0" smtClean="0"/>
            <a:t>FC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 sur le terrain</a:t>
          </a:r>
          <a:endParaRPr lang="fr-FR" sz="1600" b="1" kern="1200" dirty="0"/>
        </a:p>
      </dsp:txBody>
      <dsp:txXfrm>
        <a:off x="4304143" y="1607349"/>
        <a:ext cx="1607349" cy="1607349"/>
      </dsp:txXfrm>
    </dsp:sp>
    <dsp:sp modelId="{C9320644-9161-4B76-95C8-E03EB60AFBFA}">
      <dsp:nvSpPr>
        <dsp:cNvPr id="0" name=""/>
        <dsp:cNvSpPr/>
      </dsp:nvSpPr>
      <dsp:spPr>
        <a:xfrm>
          <a:off x="1893119" y="3214698"/>
          <a:ext cx="3214698" cy="3214698"/>
        </a:xfrm>
        <a:prstGeom prst="triangle">
          <a:avLst/>
        </a:prstGeom>
        <a:solidFill>
          <a:schemeClr val="accent2">
            <a:shade val="50000"/>
            <a:hueOff val="64180"/>
            <a:satOff val="-10242"/>
            <a:lumOff val="2514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Activités de recherche</a:t>
          </a:r>
        </a:p>
      </dsp:txBody>
      <dsp:txXfrm>
        <a:off x="2696794" y="4822047"/>
        <a:ext cx="1607349" cy="1607349"/>
      </dsp:txXfrm>
    </dsp:sp>
    <dsp:sp modelId="{AF2E29DB-BB1C-4502-98D1-57A9081F06C1}">
      <dsp:nvSpPr>
        <dsp:cNvPr id="0" name=""/>
        <dsp:cNvSpPr/>
      </dsp:nvSpPr>
      <dsp:spPr>
        <a:xfrm rot="10800000">
          <a:off x="3500468" y="3214698"/>
          <a:ext cx="3214698" cy="3214698"/>
        </a:xfrm>
        <a:prstGeom prst="triangle">
          <a:avLst/>
        </a:prstGeom>
        <a:solidFill>
          <a:schemeClr val="accent2">
            <a:shade val="50000"/>
            <a:hueOff val="128361"/>
            <a:satOff val="-20484"/>
            <a:lumOff val="5028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Projet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err="1" smtClean="0"/>
            <a:t>TIC</a:t>
          </a:r>
          <a:r>
            <a:rPr lang="fr-FR" sz="2000" b="1" kern="1200" dirty="0" err="1" smtClean="0"/>
            <a:t>himi</a:t>
          </a:r>
          <a:r>
            <a:rPr lang="fr-FR" sz="2000" b="1" i="1" kern="1200" dirty="0" err="1" smtClean="0"/>
            <a:t>E</a:t>
          </a:r>
          <a:endParaRPr lang="fr-FR" sz="2000" b="1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en partenariat</a:t>
          </a:r>
          <a:endParaRPr lang="fr-FR" sz="2000" kern="1200" dirty="0"/>
        </a:p>
      </dsp:txBody>
      <dsp:txXfrm rot="10800000">
        <a:off x="4304142" y="3214698"/>
        <a:ext cx="1607349" cy="1607349"/>
      </dsp:txXfrm>
    </dsp:sp>
    <dsp:sp modelId="{6518FD15-FA9D-4746-ADFB-3AA9FAFD3113}">
      <dsp:nvSpPr>
        <dsp:cNvPr id="0" name=""/>
        <dsp:cNvSpPr/>
      </dsp:nvSpPr>
      <dsp:spPr>
        <a:xfrm>
          <a:off x="5107817" y="3214698"/>
          <a:ext cx="3214698" cy="3214698"/>
        </a:xfrm>
        <a:prstGeom prst="triangle">
          <a:avLst/>
        </a:prstGeom>
        <a:solidFill>
          <a:schemeClr val="accent2">
            <a:shade val="50000"/>
            <a:hueOff val="64180"/>
            <a:satOff val="-10242"/>
            <a:lumOff val="2514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Ressources TICE</a:t>
          </a:r>
        </a:p>
      </dsp:txBody>
      <dsp:txXfrm>
        <a:off x="5911492" y="4822047"/>
        <a:ext cx="1607349" cy="160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AC78-26EF-4449-9BE1-442FA8C42BEB}">
      <dsp:nvSpPr>
        <dsp:cNvPr id="0" name=""/>
        <dsp:cNvSpPr/>
      </dsp:nvSpPr>
      <dsp:spPr>
        <a:xfrm>
          <a:off x="1988366" y="57050"/>
          <a:ext cx="2738439" cy="27384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Démarche expérimentale</a:t>
          </a:r>
          <a:endParaRPr lang="fr-FR" sz="1800" kern="1200" dirty="0"/>
        </a:p>
      </dsp:txBody>
      <dsp:txXfrm>
        <a:off x="2353491" y="536277"/>
        <a:ext cx="2008189" cy="1232297"/>
      </dsp:txXfrm>
    </dsp:sp>
    <dsp:sp modelId="{50503135-DB7C-4F5E-BAD1-EA3D8828F337}">
      <dsp:nvSpPr>
        <dsp:cNvPr id="0" name=""/>
        <dsp:cNvSpPr/>
      </dsp:nvSpPr>
      <dsp:spPr>
        <a:xfrm>
          <a:off x="2976486" y="1768575"/>
          <a:ext cx="2738439" cy="27384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Usage des TICE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(animations, vidéos, TBI,…) </a:t>
          </a:r>
          <a:endParaRPr lang="fr-FR" sz="1800" kern="1200" dirty="0"/>
        </a:p>
      </dsp:txBody>
      <dsp:txXfrm>
        <a:off x="3813992" y="2476005"/>
        <a:ext cx="1643063" cy="1506141"/>
      </dsp:txXfrm>
    </dsp:sp>
    <dsp:sp modelId="{B58AF55A-DC26-450C-AE97-D0A7979A1F38}">
      <dsp:nvSpPr>
        <dsp:cNvPr id="0" name=""/>
        <dsp:cNvSpPr/>
      </dsp:nvSpPr>
      <dsp:spPr>
        <a:xfrm>
          <a:off x="1000245" y="1768575"/>
          <a:ext cx="2738439" cy="27384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Approche systémique</a:t>
          </a:r>
          <a:endParaRPr lang="fr-FR" sz="1800" kern="1200" dirty="0"/>
        </a:p>
      </dsp:txBody>
      <dsp:txXfrm>
        <a:off x="1258115" y="2476005"/>
        <a:ext cx="1643063" cy="1506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AC78-26EF-4449-9BE1-442FA8C42BEB}">
      <dsp:nvSpPr>
        <dsp:cNvPr id="0" name=""/>
        <dsp:cNvSpPr/>
      </dsp:nvSpPr>
      <dsp:spPr>
        <a:xfrm>
          <a:off x="1838346" y="49907"/>
          <a:ext cx="2395537" cy="23955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expérimentation</a:t>
          </a:r>
          <a:endParaRPr lang="fr-FR" sz="1600" kern="1200" dirty="0"/>
        </a:p>
      </dsp:txBody>
      <dsp:txXfrm>
        <a:off x="2157751" y="469126"/>
        <a:ext cx="1756727" cy="1077991"/>
      </dsp:txXfrm>
    </dsp:sp>
    <dsp:sp modelId="{50503135-DB7C-4F5E-BAD1-EA3D8828F337}">
      <dsp:nvSpPr>
        <dsp:cNvPr id="0" name=""/>
        <dsp:cNvSpPr/>
      </dsp:nvSpPr>
      <dsp:spPr>
        <a:xfrm>
          <a:off x="2702736" y="1547117"/>
          <a:ext cx="2395537" cy="23955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Usage des TICE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(animations, vidéos, TBI,…) </a:t>
          </a:r>
          <a:endParaRPr lang="fr-FR" sz="1600" kern="1200" dirty="0"/>
        </a:p>
      </dsp:txBody>
      <dsp:txXfrm>
        <a:off x="3435371" y="2165964"/>
        <a:ext cx="1437322" cy="1317545"/>
      </dsp:txXfrm>
    </dsp:sp>
    <dsp:sp modelId="{B58AF55A-DC26-450C-AE97-D0A7979A1F38}">
      <dsp:nvSpPr>
        <dsp:cNvPr id="0" name=""/>
        <dsp:cNvSpPr/>
      </dsp:nvSpPr>
      <dsp:spPr>
        <a:xfrm>
          <a:off x="973956" y="1547117"/>
          <a:ext cx="2395537" cy="23955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Approche systémique</a:t>
          </a:r>
          <a:endParaRPr lang="fr-FR" sz="1600" kern="1200" dirty="0"/>
        </a:p>
      </dsp:txBody>
      <dsp:txXfrm>
        <a:off x="1199536" y="2165964"/>
        <a:ext cx="1437322" cy="13175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5630-0A08-4925-8DF2-F15BFB6CEC98}">
      <dsp:nvSpPr>
        <dsp:cNvPr id="0" name=""/>
        <dsp:cNvSpPr/>
      </dsp:nvSpPr>
      <dsp:spPr>
        <a:xfrm>
          <a:off x="2544" y="1262492"/>
          <a:ext cx="2553444" cy="255344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0525" tIns="19050" rIns="14052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bg1"/>
              </a:solidFill>
            </a:rPr>
            <a:t>Animations exploitées au cours de chimie</a:t>
          </a:r>
          <a:endParaRPr lang="fr-FR" sz="1500" kern="1200" dirty="0">
            <a:solidFill>
              <a:schemeClr val="bg1"/>
            </a:solidFill>
          </a:endParaRPr>
        </a:p>
      </dsp:txBody>
      <dsp:txXfrm>
        <a:off x="376487" y="1636435"/>
        <a:ext cx="1805558" cy="1805558"/>
      </dsp:txXfrm>
    </dsp:sp>
    <dsp:sp modelId="{CEE9B134-692A-4853-8EE1-B255AE9BE719}">
      <dsp:nvSpPr>
        <dsp:cNvPr id="0" name=""/>
        <dsp:cNvSpPr/>
      </dsp:nvSpPr>
      <dsp:spPr>
        <a:xfrm>
          <a:off x="2045300" y="1262492"/>
          <a:ext cx="2553444" cy="255344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874869"/>
                <a:satOff val="-12382"/>
                <a:lumOff val="-3137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3874869"/>
                <a:satOff val="-12382"/>
                <a:lumOff val="-3137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3874869"/>
                <a:satOff val="-12382"/>
                <a:lumOff val="-31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3874869"/>
                <a:satOff val="-12382"/>
                <a:lumOff val="-31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3874869"/>
              <a:satOff val="-12382"/>
              <a:lumOff val="-313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0525" tIns="19050" rIns="14052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bg1"/>
              </a:solidFill>
            </a:rPr>
            <a:t>Construction de séquences  (TICE </a:t>
          </a:r>
          <a:r>
            <a:rPr lang="fr-BE" sz="1500" kern="1200" dirty="0" err="1" smtClean="0">
              <a:solidFill>
                <a:schemeClr val="bg1"/>
              </a:solidFill>
            </a:rPr>
            <a:t>etTBI</a:t>
          </a:r>
          <a:r>
            <a:rPr lang="fr-BE" sz="1500" kern="1200" dirty="0" smtClean="0">
              <a:solidFill>
                <a:schemeClr val="bg1"/>
              </a:solidFill>
            </a:rPr>
            <a:t>) avec les étudiants de 2</a:t>
          </a:r>
          <a:r>
            <a:rPr lang="fr-BE" sz="1500" kern="1200" baseline="30000" dirty="0" smtClean="0">
              <a:solidFill>
                <a:schemeClr val="bg1"/>
              </a:solidFill>
            </a:rPr>
            <a:t>ème</a:t>
          </a:r>
          <a:r>
            <a:rPr lang="fr-BE" sz="1500" kern="1200" dirty="0" smtClean="0">
              <a:solidFill>
                <a:schemeClr val="bg1"/>
              </a:solidFill>
            </a:rPr>
            <a:t> et 3</a:t>
          </a:r>
          <a:r>
            <a:rPr lang="fr-BE" sz="1500" kern="1200" baseline="30000" dirty="0" smtClean="0">
              <a:solidFill>
                <a:schemeClr val="bg1"/>
              </a:solidFill>
            </a:rPr>
            <a:t>ème</a:t>
          </a:r>
          <a:r>
            <a:rPr lang="fr-BE" sz="1500" kern="1200" dirty="0" smtClean="0">
              <a:solidFill>
                <a:schemeClr val="bg1"/>
              </a:solidFill>
            </a:rPr>
            <a:t> Bac</a:t>
          </a:r>
          <a:endParaRPr lang="fr-FR" sz="1500" kern="1200" dirty="0">
            <a:solidFill>
              <a:schemeClr val="bg1"/>
            </a:solidFill>
          </a:endParaRPr>
        </a:p>
      </dsp:txBody>
      <dsp:txXfrm>
        <a:off x="2419243" y="1636435"/>
        <a:ext cx="1805558" cy="1805558"/>
      </dsp:txXfrm>
    </dsp:sp>
    <dsp:sp modelId="{CF21F9A2-DCF8-479E-AE9C-1A6DE28341CB}">
      <dsp:nvSpPr>
        <dsp:cNvPr id="0" name=""/>
        <dsp:cNvSpPr/>
      </dsp:nvSpPr>
      <dsp:spPr>
        <a:xfrm>
          <a:off x="6072234" y="1357327"/>
          <a:ext cx="2553444" cy="255344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749738"/>
                <a:satOff val="-24763"/>
                <a:lumOff val="-6275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7749738"/>
                <a:satOff val="-24763"/>
                <a:lumOff val="-6275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7749738"/>
                <a:satOff val="-24763"/>
                <a:lumOff val="-6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7749738"/>
                <a:satOff val="-24763"/>
                <a:lumOff val="-6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7749738"/>
              <a:satOff val="-24763"/>
              <a:lumOff val="-627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0525" tIns="19050" rIns="14052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bg1"/>
              </a:solidFill>
            </a:rPr>
            <a:t>TFE : Jérôme Kariger</a:t>
          </a:r>
          <a:endParaRPr lang="fr-FR" sz="1500" kern="1200" dirty="0">
            <a:solidFill>
              <a:schemeClr val="bg1"/>
            </a:solidFill>
          </a:endParaRPr>
        </a:p>
      </dsp:txBody>
      <dsp:txXfrm>
        <a:off x="6446177" y="1731270"/>
        <a:ext cx="1805558" cy="1805558"/>
      </dsp:txXfrm>
    </dsp:sp>
    <dsp:sp modelId="{2D2DF555-C895-4486-840E-54990AFEE117}">
      <dsp:nvSpPr>
        <dsp:cNvPr id="0" name=""/>
        <dsp:cNvSpPr/>
      </dsp:nvSpPr>
      <dsp:spPr>
        <a:xfrm>
          <a:off x="4143414" y="1357327"/>
          <a:ext cx="2553444" cy="255344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0525" tIns="19050" rIns="14052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chemeClr val="bg1"/>
              </a:solidFill>
            </a:rPr>
            <a:t>Groupe de travail </a:t>
          </a:r>
          <a:endParaRPr lang="fr-FR" sz="1500" kern="1200" dirty="0">
            <a:solidFill>
              <a:schemeClr val="bg1"/>
            </a:solidFill>
          </a:endParaRPr>
        </a:p>
      </dsp:txBody>
      <dsp:txXfrm>
        <a:off x="4517357" y="1731270"/>
        <a:ext cx="1805558" cy="1805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9532-515A-486D-B938-D8CFE0474ADF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900" b="1" kern="1200" dirty="0" smtClean="0"/>
            <a:t>TBI</a:t>
          </a:r>
          <a:endParaRPr lang="fr-F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900" b="1" kern="1200" dirty="0" smtClean="0"/>
            <a:t>Outils pédagogiques </a:t>
          </a:r>
          <a:r>
            <a:rPr lang="fr-BE" sz="1900" kern="1200" dirty="0" smtClean="0"/>
            <a:t>(modèles, ressources TICE, techniques expérimentales, séquence TBI…)</a:t>
          </a:r>
          <a:endParaRPr lang="fr-FR" sz="1900" kern="1200" dirty="0"/>
        </a:p>
      </dsp:txBody>
      <dsp:txXfrm>
        <a:off x="3291839" y="269889"/>
        <a:ext cx="4129750" cy="1616020"/>
      </dsp:txXfrm>
    </dsp:sp>
    <dsp:sp modelId="{A9017A90-CC3E-4A17-BAC4-F87CE7F56D65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kern="1200" dirty="0" smtClean="0"/>
            <a:t>Appropriation</a:t>
          </a:r>
          <a:endParaRPr lang="fr-FR" sz="3100" kern="1200" dirty="0"/>
        </a:p>
      </dsp:txBody>
      <dsp:txXfrm>
        <a:off x="105183" y="105735"/>
        <a:ext cx="3081474" cy="1944328"/>
      </dsp:txXfrm>
    </dsp:sp>
    <dsp:sp modelId="{A2480D92-1277-4C7C-AD39-A347BC640CE6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900" kern="1200" smtClean="0"/>
            <a:t>De </a:t>
          </a:r>
          <a:r>
            <a:rPr lang="fr-BE" sz="1900" b="1" kern="1200" dirty="0" smtClean="0"/>
            <a:t>séquences d’apprentissage </a:t>
          </a:r>
          <a:r>
            <a:rPr lang="fr-BE" sz="1900" kern="1200" dirty="0" smtClean="0"/>
            <a:t>innovantes et interactives exploitant les TICE</a:t>
          </a:r>
          <a:endParaRPr lang="fr-FR" sz="1900" kern="1200" dirty="0"/>
        </a:p>
      </dsp:txBody>
      <dsp:txXfrm>
        <a:off x="3291839" y="2640053"/>
        <a:ext cx="4129750" cy="1616020"/>
      </dsp:txXfrm>
    </dsp:sp>
    <dsp:sp modelId="{D00CB4D5-C24B-424C-B641-FDB60191FFE7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100" kern="1200" dirty="0" smtClean="0"/>
            <a:t>Analyse et construction</a:t>
          </a:r>
          <a:endParaRPr lang="fr-FR" sz="3100" kern="1200" dirty="0"/>
        </a:p>
      </dsp:txBody>
      <dsp:txXfrm>
        <a:off x="105183" y="2475899"/>
        <a:ext cx="3081474" cy="1944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7B200-2D6C-4299-9937-B2B95C104340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3CC67-6B37-431C-A0D1-85912E469857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26E29-9A73-4CED-9364-EACA2A36109E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A34C4-D5A2-48A5-BE74-D9E127DE4BB9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43C9B-1306-48D4-9D03-3030DC5C89EC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355FD-C678-4C35-8C40-68C18DF27E2D}">
      <dsp:nvSpPr>
        <dsp:cNvPr id="0" name=""/>
        <dsp:cNvSpPr/>
      </dsp:nvSpPr>
      <dsp:spPr>
        <a:xfrm>
          <a:off x="2314205" y="654131"/>
          <a:ext cx="4255261" cy="4255261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58079-A2CF-420D-8B2C-A7582CFC2631}">
      <dsp:nvSpPr>
        <dsp:cNvPr id="0" name=""/>
        <dsp:cNvSpPr/>
      </dsp:nvSpPr>
      <dsp:spPr>
        <a:xfrm>
          <a:off x="3485938" y="1825863"/>
          <a:ext cx="1911796" cy="19117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Groupe de travail</a:t>
          </a:r>
          <a:endParaRPr lang="fr-FR" sz="2400" kern="1200" dirty="0"/>
        </a:p>
      </dsp:txBody>
      <dsp:txXfrm>
        <a:off x="3765914" y="2105839"/>
        <a:ext cx="1351844" cy="1351844"/>
      </dsp:txXfrm>
    </dsp:sp>
    <dsp:sp modelId="{54C4764B-6CE0-4D64-B7D5-26223FBBDE8E}">
      <dsp:nvSpPr>
        <dsp:cNvPr id="0" name=""/>
        <dsp:cNvSpPr/>
      </dsp:nvSpPr>
      <dsp:spPr>
        <a:xfrm>
          <a:off x="3635442" y="-126983"/>
          <a:ext cx="1612787" cy="16585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Objectifs</a:t>
          </a:r>
          <a:endParaRPr lang="fr-FR" sz="1400" b="1" kern="1200" dirty="0"/>
        </a:p>
      </dsp:txBody>
      <dsp:txXfrm>
        <a:off x="3871629" y="115911"/>
        <a:ext cx="1140413" cy="1172795"/>
      </dsp:txXfrm>
    </dsp:sp>
    <dsp:sp modelId="{CB161CE1-BDB6-425D-99C8-9B483648A802}">
      <dsp:nvSpPr>
        <dsp:cNvPr id="0" name=""/>
        <dsp:cNvSpPr/>
      </dsp:nvSpPr>
      <dsp:spPr>
        <a:xfrm>
          <a:off x="5379774" y="889544"/>
          <a:ext cx="1725843" cy="1704980"/>
        </a:xfrm>
        <a:prstGeom prst="ellipse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Liens avec le projet EU</a:t>
          </a:r>
          <a:endParaRPr lang="fr-FR" sz="1400" b="1" kern="1200" dirty="0"/>
        </a:p>
      </dsp:txBody>
      <dsp:txXfrm>
        <a:off x="5632518" y="1139233"/>
        <a:ext cx="1220355" cy="1205602"/>
      </dsp:txXfrm>
    </dsp:sp>
    <dsp:sp modelId="{84E45EF9-775F-4E22-8700-1DF2B7B5665F}">
      <dsp:nvSpPr>
        <dsp:cNvPr id="0" name=""/>
        <dsp:cNvSpPr/>
      </dsp:nvSpPr>
      <dsp:spPr>
        <a:xfrm>
          <a:off x="5354320" y="2976753"/>
          <a:ext cx="1776751" cy="1689470"/>
        </a:xfrm>
        <a:prstGeom prst="ellipse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Ressources</a:t>
          </a:r>
          <a:endParaRPr lang="fr-FR" sz="1400" b="1" kern="1200" dirty="0"/>
        </a:p>
      </dsp:txBody>
      <dsp:txXfrm>
        <a:off x="5614519" y="3224170"/>
        <a:ext cx="1256353" cy="1194636"/>
      </dsp:txXfrm>
    </dsp:sp>
    <dsp:sp modelId="{88ABF5EE-EAA2-4EE6-B5D5-45C76E10BD7A}">
      <dsp:nvSpPr>
        <dsp:cNvPr id="0" name=""/>
        <dsp:cNvSpPr/>
      </dsp:nvSpPr>
      <dsp:spPr>
        <a:xfrm>
          <a:off x="3668698" y="4094721"/>
          <a:ext cx="1546276" cy="1532987"/>
        </a:xfrm>
        <a:prstGeom prst="ellipse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1" kern="1200" dirty="0" smtClean="0"/>
            <a:t>Organisation</a:t>
          </a:r>
          <a:endParaRPr lang="fr-FR" sz="1300" b="1" kern="1200" dirty="0"/>
        </a:p>
      </dsp:txBody>
      <dsp:txXfrm>
        <a:off x="3895145" y="4319222"/>
        <a:ext cx="1093382" cy="1083985"/>
      </dsp:txXfrm>
    </dsp:sp>
    <dsp:sp modelId="{0DA1351A-9A4F-42A6-B794-3435923506C3}">
      <dsp:nvSpPr>
        <dsp:cNvPr id="0" name=""/>
        <dsp:cNvSpPr/>
      </dsp:nvSpPr>
      <dsp:spPr>
        <a:xfrm>
          <a:off x="1727208" y="2968108"/>
          <a:ext cx="1827538" cy="1706760"/>
        </a:xfrm>
        <a:prstGeom prst="ellipse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Obstacles</a:t>
          </a:r>
          <a:endParaRPr lang="fr-FR" sz="1400" b="1" kern="1200" dirty="0"/>
        </a:p>
      </dsp:txBody>
      <dsp:txXfrm>
        <a:off x="1994845" y="3218057"/>
        <a:ext cx="1292264" cy="1206862"/>
      </dsp:txXfrm>
    </dsp:sp>
    <dsp:sp modelId="{BFD6F9D3-1686-42C8-82EF-20E1054B44EE}">
      <dsp:nvSpPr>
        <dsp:cNvPr id="0" name=""/>
        <dsp:cNvSpPr/>
      </dsp:nvSpPr>
      <dsp:spPr>
        <a:xfrm>
          <a:off x="1747763" y="952342"/>
          <a:ext cx="1786426" cy="1579385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Attentes</a:t>
          </a:r>
          <a:endParaRPr lang="fr-FR" sz="1400" b="1" kern="1200" dirty="0"/>
        </a:p>
      </dsp:txBody>
      <dsp:txXfrm>
        <a:off x="2009379" y="1183638"/>
        <a:ext cx="1263194" cy="1116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125C-C0DB-426E-934D-7F04DB1BB985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D6D80-6227-4DDD-B113-875BAB163C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9124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0D0A-72CE-4730-9ADA-8B1E73C3541D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AC3B3-89C2-40C2-A44B-6114D5B1FC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2024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Montrer le 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Ex: document de travail ressources TICE/thème/année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Documents de présentation ; séquence TBI construite (points 3 : vidéos, animations, capture d’écran, modélisation et 4 : animation Lavoisier)</a:t>
            </a:r>
          </a:p>
          <a:p>
            <a:r>
              <a:rPr lang="fr-BE" dirty="0" smtClean="0"/>
              <a:t>Montrer les modèles dans la boîte réaction chimique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C3B3-89C2-40C2-A44B-6114D5B1FC4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C242E4-3739-42EE-A9F2-E9377661661E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94CF60-5FEF-4BBE-8E26-73ACDA3CD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ofutur.com/sit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isnetwork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sieur.bareilles.free.fr/animations/fichiers/2_phch_atom_rutherford.swf" TargetMode="External"/><Relationship Id="rId4" Type="http://schemas.openxmlformats.org/officeDocument/2006/relationships/hyperlink" Target="http://phet.colorado.edu/fr/simulation/reactants-products-and-leftover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f.be/exterieurs/divna/sequences_cours_brajkovic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www.inforef.be/exterieurs/divna/sequences_cours_brajkovic.htm" TargetMode="Externa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ef.be/pages/news_afficher.php?id_news=3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lusters.wallonie.be/federateur-fr/les-projets.html?IDC=1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sciencework.com/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istryisnetwork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sz="4400" dirty="0" smtClean="0"/>
              <a:t>Groupe de travail </a:t>
            </a:r>
            <a:r>
              <a:rPr lang="fr-BE" sz="4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TIC</a:t>
            </a:r>
            <a:r>
              <a:rPr lang="fr-BE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himi</a:t>
            </a:r>
            <a:r>
              <a:rPr lang="fr-BE" sz="4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BE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B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Réunion d’information</a:t>
            </a:r>
            <a:br>
              <a:rPr lang="fr-B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BE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23 octobre 2013</a:t>
            </a:r>
            <a:r>
              <a:rPr lang="fr-BE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br>
              <a:rPr lang="fr-BE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BE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BE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Bienvenue à tous!</a:t>
            </a:r>
            <a:endParaRPr lang="fr-FR" sz="4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neofutur.com/site/images/B600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2428892" cy="27496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7554" y="40005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000" dirty="0" smtClean="0">
                <a:hlinkClick r:id="rId4"/>
              </a:rPr>
              <a:t>http://www.neofutur.com/site/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14356"/>
            <a:ext cx="818388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Activités  de recherche et ressources TICE</a:t>
            </a:r>
          </a:p>
          <a:p>
            <a:pPr>
              <a:buNone/>
            </a:pPr>
            <a:endParaRPr lang="fr-BE" sz="32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fr-BE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Thèmes </a:t>
            </a:r>
          </a:p>
          <a:p>
            <a:pPr>
              <a:buNone/>
            </a:pPr>
            <a:endParaRPr lang="fr-BE" sz="3200" b="1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fr-BE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ère</a:t>
            </a: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année </a:t>
            </a:r>
            <a:r>
              <a:rPr lang="fr-BE" sz="2400" b="1" dirty="0" smtClean="0">
                <a:solidFill>
                  <a:srgbClr val="FF3399"/>
                </a:solidFill>
              </a:rPr>
              <a:t>: </a:t>
            </a:r>
          </a:p>
          <a:p>
            <a:pPr>
              <a:buNone/>
            </a:pPr>
            <a:r>
              <a:rPr lang="fr-BE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motivation des étudiants</a:t>
            </a:r>
          </a:p>
          <a:p>
            <a:pPr>
              <a:buNone/>
            </a:pPr>
            <a:endParaRPr lang="fr-BE" sz="3200" b="1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fr-BE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ème</a:t>
            </a: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année </a:t>
            </a:r>
            <a:r>
              <a:rPr lang="fr-BE" sz="2400" b="1" dirty="0" smtClean="0">
                <a:solidFill>
                  <a:srgbClr val="FF3399"/>
                </a:solidFill>
              </a:rPr>
              <a:t>:</a:t>
            </a:r>
            <a:r>
              <a:rPr lang="fr-BE" sz="3200" b="1" dirty="0" smtClean="0">
                <a:solidFill>
                  <a:srgbClr val="FF3399"/>
                </a:solidFill>
              </a:rPr>
              <a:t> </a:t>
            </a:r>
          </a:p>
          <a:p>
            <a:pPr>
              <a:buNone/>
            </a:pPr>
            <a:r>
              <a:rPr lang="fr-BE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formation des enseignants</a:t>
            </a:r>
          </a:p>
          <a:p>
            <a:pPr>
              <a:buNone/>
            </a:pPr>
            <a:endParaRPr lang="fr-BE" sz="3200" b="1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fr-BE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ème</a:t>
            </a:r>
            <a:r>
              <a:rPr lang="fr-B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année </a:t>
            </a:r>
            <a:r>
              <a:rPr lang="fr-BE" sz="2400" b="1" dirty="0" smtClean="0">
                <a:solidFill>
                  <a:srgbClr val="FF3399"/>
                </a:solidFill>
              </a:rPr>
              <a:t>: </a:t>
            </a:r>
          </a:p>
          <a:p>
            <a:pPr>
              <a:buNone/>
            </a:pPr>
            <a:r>
              <a:rPr lang="fr-BE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Bonnes pratiques</a:t>
            </a:r>
            <a:endParaRPr lang="fr-FR" sz="2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ouble flèche verticale 5"/>
          <p:cNvSpPr/>
          <p:nvPr/>
        </p:nvSpPr>
        <p:spPr>
          <a:xfrm flipH="1">
            <a:off x="5929322" y="1500174"/>
            <a:ext cx="2214578" cy="450059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fr-BE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Ressources</a:t>
            </a:r>
          </a:p>
          <a:p>
            <a:pPr algn="ctr"/>
            <a:endParaRPr lang="fr-BE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r-B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BE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TICE</a:t>
            </a:r>
          </a:p>
          <a:p>
            <a:pPr algn="ctr"/>
            <a:r>
              <a:rPr lang="fr-B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existantes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endParaRPr lang="fr-BE" sz="2800" dirty="0" smtClean="0"/>
          </a:p>
          <a:p>
            <a:pPr>
              <a:lnSpc>
                <a:spcPct val="80000"/>
              </a:lnSpc>
              <a:buNone/>
            </a:pPr>
            <a:endParaRPr lang="fr-BE" sz="2800" dirty="0" smtClean="0"/>
          </a:p>
          <a:p>
            <a:pPr>
              <a:lnSpc>
                <a:spcPct val="80000"/>
              </a:lnSpc>
              <a:buNone/>
            </a:pPr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</a:rPr>
              <a:t>Les différentes publications, fiches d’analyse des ressources, fiches commentaires sont rassemblées sur le site du projet</a:t>
            </a:r>
          </a:p>
          <a:p>
            <a:pPr>
              <a:lnSpc>
                <a:spcPct val="80000"/>
              </a:lnSpc>
              <a:buNone/>
            </a:pPr>
            <a:endParaRPr lang="fr-BE" sz="2800" dirty="0" smtClean="0"/>
          </a:p>
          <a:p>
            <a:pPr>
              <a:lnSpc>
                <a:spcPct val="80000"/>
              </a:lnSpc>
              <a:buNone/>
            </a:pPr>
            <a:r>
              <a:rPr lang="fr-BE" sz="2800" dirty="0" smtClean="0"/>
              <a:t>Lien : </a:t>
            </a:r>
            <a:r>
              <a:rPr lang="fr-FR" sz="2800" dirty="0" smtClean="0">
                <a:hlinkClick r:id="rId3"/>
              </a:rPr>
              <a:t>http://www.chemistryisnetwork.eu/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endParaRPr lang="fr-BE" sz="3200" b="1" dirty="0" smtClean="0">
              <a:solidFill>
                <a:srgbClr val="FF3399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/>
          </a:bodyPr>
          <a:lstStyle/>
          <a:p>
            <a:r>
              <a:rPr lang="fr-BE" sz="3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Site internet</a:t>
            </a:r>
            <a:endParaRPr lang="fr-FR" sz="30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800" dirty="0" smtClean="0"/>
              <a:t>Pour favoriser l’apprentissage de la chimie, science abstraite et complexe, nous avons tenté d’associer :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1.4. Nos hypothèses de travail :</a:t>
            </a:r>
            <a:endParaRPr lang="fr-FR" sz="28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643042" y="1714488"/>
          <a:ext cx="750095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Quelles ressources TICE</a:t>
            </a:r>
            <a:endParaRPr lang="fr-FR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2525723"/>
          </a:xfrm>
        </p:spPr>
        <p:txBody>
          <a:bodyPr/>
          <a:lstStyle/>
          <a:p>
            <a:r>
              <a:rPr lang="fr-BE" dirty="0" smtClean="0"/>
              <a:t>La diversité et le nombre de ressources TICE existantes posent la question de leur sélection !</a:t>
            </a:r>
          </a:p>
          <a:p>
            <a:endParaRPr lang="fr-BE" dirty="0" smtClean="0"/>
          </a:p>
          <a:p>
            <a:pPr>
              <a:buNone/>
            </a:pPr>
            <a:r>
              <a:rPr lang="fr-BE" dirty="0" smtClean="0">
                <a:sym typeface="Wingdings"/>
              </a:rPr>
              <a:t> </a:t>
            </a:r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priorité </a:t>
            </a:r>
            <a:r>
              <a:rPr lang="fr-BE" dirty="0" smtClean="0"/>
              <a:t>: les animations et les simulations</a:t>
            </a:r>
          </a:p>
          <a:p>
            <a:pPr>
              <a:buNone/>
            </a:pPr>
            <a:endParaRPr lang="fr-BE" dirty="0" smtClean="0"/>
          </a:p>
        </p:txBody>
      </p:sp>
      <p:pic>
        <p:nvPicPr>
          <p:cNvPr id="5" name="Picture 2" descr="C:\Documents and Settings\Administrateur\Local Settings\Temporary Internet Files\Content.IE5\6CY85J83\MP9003988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696" y="0"/>
            <a:ext cx="230030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	</a:t>
            </a:r>
            <a:r>
              <a:rPr lang="fr-B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Pourquoi ce choix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pic>
        <p:nvPicPr>
          <p:cNvPr id="4" name="Picture 2" descr="C:\Documents and Settings\Administrateur\Local Settings\Temporary Internet Files\Content.IE5\6CY85J83\MP90039883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696" y="0"/>
            <a:ext cx="2300304" cy="1643074"/>
          </a:xfrm>
          <a:prstGeom prst="rect">
            <a:avLst/>
          </a:prstGeom>
          <a:noFill/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214282" y="1214422"/>
            <a:ext cx="8472518" cy="52864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fr-B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atouts de</a:t>
            </a:r>
            <a:r>
              <a:rPr kumimoji="0" lang="fr-BE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 type de</a:t>
            </a: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ressource</a:t>
            </a:r>
            <a:r>
              <a:rPr kumimoji="0" lang="fr-BE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TICE pour l’enseignement de la chimie sont 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fr-BE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r-BE" sz="2700" baseline="0" dirty="0" smtClean="0"/>
              <a:t>L’amélioration de l’analyse de phénomènes dynamiques complexes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fr-BE" sz="2700" baseline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BE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modélisation au niveau atomique et moléculaire de phénomènes complexes ce qui facilite le passage à l’abstraction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r-BE" dirty="0" smtClean="0"/>
              <a:t>Ex :</a:t>
            </a:r>
          </a:p>
          <a:p>
            <a:pPr lvl="1">
              <a:buNone/>
            </a:pPr>
            <a:r>
              <a:rPr lang="fr-BE" u="sng" dirty="0" smtClean="0">
                <a:hlinkClick r:id="rId4"/>
              </a:rPr>
              <a:t>http ://phet.colorado.edu/</a:t>
            </a:r>
            <a:r>
              <a:rPr lang="fr-BE" u="sng" dirty="0" err="1" smtClean="0">
                <a:hlinkClick r:id="rId4"/>
              </a:rPr>
              <a:t>fr</a:t>
            </a:r>
            <a:r>
              <a:rPr lang="fr-BE" u="sng" dirty="0" smtClean="0">
                <a:hlinkClick r:id="rId4"/>
              </a:rPr>
              <a:t>/simulation/</a:t>
            </a:r>
            <a:r>
              <a:rPr lang="fr-BE" u="sng" dirty="0" err="1" smtClean="0">
                <a:hlinkClick r:id="rId4"/>
              </a:rPr>
              <a:t>reactants</a:t>
            </a:r>
            <a:r>
              <a:rPr lang="fr-BE" u="sng" dirty="0" smtClean="0">
                <a:hlinkClick r:id="rId4"/>
              </a:rPr>
              <a:t>-</a:t>
            </a:r>
            <a:r>
              <a:rPr lang="fr-BE" u="sng" dirty="0" err="1" smtClean="0">
                <a:hlinkClick r:id="rId4"/>
              </a:rPr>
              <a:t>products</a:t>
            </a:r>
            <a:r>
              <a:rPr lang="fr-BE" u="sng" dirty="0" smtClean="0">
                <a:hlinkClick r:id="rId4"/>
              </a:rPr>
              <a:t>-and-</a:t>
            </a:r>
            <a:r>
              <a:rPr lang="fr-BE" u="sng" dirty="0" err="1" smtClean="0">
                <a:hlinkClick r:id="rId4"/>
              </a:rPr>
              <a:t>leftovers</a:t>
            </a:r>
            <a:endParaRPr lang="fr-FR" dirty="0" smtClean="0"/>
          </a:p>
          <a:p>
            <a:pPr lvl="1">
              <a:buNone/>
            </a:pPr>
            <a:r>
              <a:rPr lang="fr-BE" u="sng" dirty="0" smtClean="0">
                <a:hlinkClick r:id="rId5"/>
              </a:rPr>
              <a:t>http://monsieur.bareilles.free.fr/animations/fichiers/2_phch_atom_rutherford.swf</a:t>
            </a:r>
            <a:r>
              <a:rPr lang="fr-BE" dirty="0" smtClean="0"/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857364"/>
            <a:ext cx="8929718" cy="421484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fr-BE" dirty="0" smtClean="0"/>
          </a:p>
          <a:p>
            <a:r>
              <a:rPr lang="fr-BE" sz="3000" dirty="0" smtClean="0">
                <a:solidFill>
                  <a:schemeClr val="accent5">
                    <a:lumMod val="75000"/>
                  </a:schemeClr>
                </a:solidFill>
              </a:rPr>
              <a:t>Le moteur de recherche du site du projet ne permet pas d’identifier facilement des ressources intéressantes/thème/année d’études</a:t>
            </a:r>
          </a:p>
          <a:p>
            <a:pPr>
              <a:buNone/>
            </a:pPr>
            <a:endParaRPr lang="fr-BE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/>
              <a:buChar char="ð"/>
            </a:pPr>
            <a:r>
              <a:rPr lang="fr-FR" dirty="0" smtClean="0">
                <a:sym typeface="Wingdings"/>
              </a:rPr>
              <a:t> </a:t>
            </a:r>
            <a:r>
              <a:rPr lang="fr-FR" sz="2800" dirty="0" smtClean="0">
                <a:sym typeface="Wingdings"/>
              </a:rPr>
              <a:t>Création d’un document de travail  reprenant les ressources TICE intéressantes/année/thème.</a:t>
            </a:r>
            <a:r>
              <a:rPr lang="fr-BE" sz="2800" dirty="0" smtClean="0"/>
              <a:t> </a:t>
            </a:r>
          </a:p>
          <a:p>
            <a:pPr lvl="1">
              <a:buNone/>
            </a:pPr>
            <a:endParaRPr lang="fr-BE" dirty="0" smtClean="0"/>
          </a:p>
          <a:p>
            <a:pPr lvl="1">
              <a:buNone/>
            </a:pPr>
            <a:r>
              <a:rPr lang="fr-BE" dirty="0" err="1" smtClean="0"/>
              <a:t>cfr</a:t>
            </a:r>
            <a:r>
              <a:rPr lang="fr-BE" dirty="0" smtClean="0"/>
              <a:t>. site d’</a:t>
            </a:r>
            <a:r>
              <a:rPr lang="fr-BE" dirty="0" err="1" smtClean="0"/>
              <a:t>inforef</a:t>
            </a:r>
            <a:r>
              <a:rPr lang="fr-BE" dirty="0" smtClean="0"/>
              <a:t> : </a:t>
            </a:r>
            <a:r>
              <a:rPr lang="fr-FR" sz="1900" dirty="0" smtClean="0">
                <a:hlinkClick r:id="rId3"/>
              </a:rPr>
              <a:t>http://www.inforef.be/exterieurs/divna/sequences_cours_brajkovic.htm</a:t>
            </a:r>
            <a:r>
              <a:rPr lang="fr-FR" sz="1900" dirty="0" smtClean="0"/>
              <a:t> </a:t>
            </a:r>
            <a:endParaRPr lang="fr-BE" dirty="0" smtClean="0"/>
          </a:p>
          <a:p>
            <a:pPr lvl="1">
              <a:buNone/>
            </a:pPr>
            <a:endParaRPr lang="fr-BE" sz="1400" dirty="0" smtClean="0"/>
          </a:p>
          <a:p>
            <a:pPr lvl="1">
              <a:buNone/>
            </a:pPr>
            <a:endParaRPr lang="fr-FR" sz="1800" dirty="0" smtClean="0"/>
          </a:p>
          <a:p>
            <a:pPr lvl="1">
              <a:buFont typeface="Wingdings"/>
              <a:buChar char="ð"/>
            </a:pPr>
            <a:endParaRPr lang="fr-FR" sz="900" dirty="0" smtClean="0">
              <a:sym typeface="Wingdings"/>
            </a:endParaRPr>
          </a:p>
          <a:p>
            <a:pPr lvl="1">
              <a:buNone/>
            </a:pPr>
            <a:endParaRPr lang="fr-FR" dirty="0" smtClean="0">
              <a:sym typeface="Wingdings"/>
            </a:endParaRPr>
          </a:p>
          <a:p>
            <a:pPr lvl="1">
              <a:buFont typeface="Wingdings"/>
              <a:buChar char="ð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071546"/>
            <a:ext cx="8143932" cy="1142984"/>
          </a:xfrm>
        </p:spPr>
        <p:txBody>
          <a:bodyPr>
            <a:normAutofit fontScale="90000"/>
          </a:bodyPr>
          <a:lstStyle/>
          <a:p>
            <a:r>
              <a:rPr lang="fr-BE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      2.1. </a:t>
            </a:r>
            <a:r>
              <a:rPr lang="fr-BE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Création</a:t>
            </a:r>
            <a:r>
              <a:rPr lang="fr-BE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d’un document de travail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42910" y="3571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32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2. Impacts </a:t>
            </a:r>
            <a:endParaRPr lang="fr-FR" sz="3200" b="1" dirty="0" smtClean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2.2. Création d’une séquence d’apprentissage </a:t>
            </a:r>
            <a:endParaRPr lang="fr-FR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29264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BE" dirty="0" smtClean="0"/>
              <a:t>(</a:t>
            </a:r>
            <a:r>
              <a:rPr lang="fr-BE" dirty="0" err="1" smtClean="0"/>
              <a:t>cfr</a:t>
            </a:r>
            <a:r>
              <a:rPr lang="fr-BE" dirty="0" smtClean="0"/>
              <a:t>. site d’</a:t>
            </a:r>
            <a:r>
              <a:rPr lang="fr-BE" dirty="0" err="1" smtClean="0"/>
              <a:t>inforef</a:t>
            </a:r>
            <a:r>
              <a:rPr lang="fr-BE" dirty="0" smtClean="0"/>
              <a:t> : </a:t>
            </a:r>
            <a:r>
              <a:rPr lang="fr-FR" dirty="0" smtClean="0">
                <a:hlinkClick r:id="rId3"/>
              </a:rPr>
              <a:t>http://www.inforef.be/exterieurs/divna/sequences_cours_brajkovic.htm</a:t>
            </a:r>
            <a:r>
              <a:rPr lang="fr-FR" dirty="0" smtClean="0"/>
              <a:t> )</a:t>
            </a:r>
            <a:endParaRPr lang="fr-BE" dirty="0" smtClean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142876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thème du programme de 3</a:t>
            </a:r>
            <a:r>
              <a:rPr lang="fr-BE" sz="2400" baseline="30000" dirty="0" smtClean="0"/>
              <a:t>ème</a:t>
            </a:r>
            <a:r>
              <a:rPr lang="fr-BE" sz="2400" dirty="0" smtClean="0"/>
              <a:t> année secondaire : </a:t>
            </a: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La découverte de la réaction chimique</a:t>
            </a:r>
            <a:r>
              <a:rPr lang="fr-BE" dirty="0" smtClean="0"/>
              <a:t>. </a:t>
            </a:r>
          </a:p>
          <a:p>
            <a:pPr>
              <a:buNone/>
            </a:pPr>
            <a:endParaRPr lang="fr-BE" sz="800" dirty="0" smtClean="0"/>
          </a:p>
        </p:txBody>
      </p:sp>
      <p:graphicFrame>
        <p:nvGraphicFramePr>
          <p:cNvPr id="12" name="Diagramme 11"/>
          <p:cNvGraphicFramePr/>
          <p:nvPr/>
        </p:nvGraphicFramePr>
        <p:xfrm>
          <a:off x="2285984" y="1785926"/>
          <a:ext cx="6286544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47870"/>
          </a:xfrm>
        </p:spPr>
        <p:txBody>
          <a:bodyPr/>
          <a:lstStyle/>
          <a:p>
            <a:r>
              <a:rPr lang="fr-BE" dirty="0" smtClean="0"/>
              <a:t>Pour favoriser les phases d’observation, de modélisation  des phénomènes et le passage à l’écriture symbolique des équations chimiques, cette séquence intègre :</a:t>
            </a:r>
          </a:p>
          <a:p>
            <a:pPr>
              <a:buNone/>
            </a:pPr>
            <a:endParaRPr lang="fr-BE" sz="800" dirty="0" smtClean="0"/>
          </a:p>
          <a:p>
            <a:pPr lvl="1"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l’utilisation de vidéos et de capture d’écran, </a:t>
            </a:r>
          </a:p>
          <a:p>
            <a:pPr lvl="1"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la modélisation traditionnelle et la modélisation à l’aide d’animations flash et </a:t>
            </a:r>
          </a:p>
          <a:p>
            <a:pPr lvl="1"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l’utilisation de ressources TICE existantes. 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86800" cy="507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t>2.3. Impacts sur la FI (Bac Sciences)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622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Titre : </a:t>
            </a:r>
          </a:p>
          <a:p>
            <a:pPr>
              <a:buNone/>
            </a:pPr>
            <a:endParaRPr lang="fr-BE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Chimie : Utiliser le TBI et la modélisation en complément de la démarche expérimentale</a:t>
            </a:r>
          </a:p>
          <a:p>
            <a:pPr>
              <a:buNone/>
            </a:pPr>
            <a:endParaRPr lang="fr-BE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Travail en collaboration avec Benoît Wagelmans (INFOREF)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fr-BE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Dates : 14 et 22 novembre 2013</a:t>
            </a:r>
          </a:p>
          <a:p>
            <a:pPr>
              <a:buNone/>
            </a:pP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Info :</a:t>
            </a:r>
          </a:p>
          <a:p>
            <a:pPr>
              <a:buNone/>
            </a:pPr>
            <a:r>
              <a:rPr lang="fr-BE" sz="2200" dirty="0" smtClean="0">
                <a:solidFill>
                  <a:srgbClr val="00B050"/>
                </a:solidFill>
                <a:hlinkClick r:id="rId3"/>
              </a:rPr>
              <a:t>http</a:t>
            </a:r>
            <a:r>
              <a:rPr lang="fr-BE" sz="2200" dirty="0">
                <a:solidFill>
                  <a:srgbClr val="00B050"/>
                </a:solidFill>
                <a:hlinkClick r:id="rId3"/>
              </a:rPr>
              <a:t>://inforef.be/pages/news_afficher.php?id_news=39</a:t>
            </a:r>
            <a:endParaRPr lang="fr-BE" sz="2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BE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BE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BE" sz="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5" name="Titre 2"/>
          <p:cNvSpPr txBox="1"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t>2.4. Impacts sur la FC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t> : Formation CECAFOC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457168" y="623858"/>
          <a:ext cx="8686832" cy="623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Administrateur\Local Settings\Temporary Internet Files\Content.IE5\6CY85J83\MP90039883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3696" y="0"/>
            <a:ext cx="230030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63" y="10001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8582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Groupe de travail </a:t>
            </a:r>
            <a:r>
              <a:rPr lang="fr-BE" sz="32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TIChimiE</a:t>
            </a:r>
            <a:endParaRPr lang="fr-FR" sz="3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149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3.1. Objectifs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Conception de séquences d’apprentissage</a:t>
            </a:r>
            <a:r>
              <a:rPr lang="fr-BE" dirty="0" smtClean="0"/>
              <a:t> en collaboration   </a:t>
            </a:r>
            <a:r>
              <a:rPr lang="fr-BE" b="1" dirty="0" smtClean="0"/>
              <a:t>EN  </a:t>
            </a:r>
            <a:r>
              <a:rPr lang="fr-BE" b="1" dirty="0" smtClean="0">
                <a:sym typeface="Wingdings"/>
              </a:rPr>
              <a:t>  </a:t>
            </a:r>
            <a:r>
              <a:rPr lang="fr-BE" b="1" dirty="0" smtClean="0"/>
              <a:t>terrain</a:t>
            </a:r>
            <a:r>
              <a:rPr lang="fr-BE" dirty="0" smtClean="0"/>
              <a:t>.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 Ces séquences doivent privilégier la démarche expérimentale tout en intégrant des outils TICE (TBI, animations,…). Chaque séquence sera construite de manière à privilégier une gradation progressive des niveaux d’abstraction (du macroscopique vers le microscopique).</a:t>
            </a:r>
            <a:endParaRPr lang="fr-B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fr-BE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BE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3.2. Liens avec le projet européen (séquences et questionnaires)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None/>
            </a:pPr>
            <a:r>
              <a:rPr lang="fr-BE" dirty="0" smtClean="0">
                <a:sym typeface="Wingdings"/>
              </a:rPr>
              <a:t>Objectifs pour la dernière année du projet : </a:t>
            </a:r>
          </a:p>
          <a:p>
            <a:pPr>
              <a:buNone/>
            </a:pPr>
            <a:endParaRPr lang="fr-BE" dirty="0" smtClean="0">
              <a:sym typeface="Wingdings"/>
            </a:endParaRPr>
          </a:p>
          <a:p>
            <a:pPr>
              <a:buNone/>
            </a:pPr>
            <a:r>
              <a:rPr lang="fr-BE" dirty="0" smtClean="0">
                <a:sym typeface="Wingdings"/>
              </a:rPr>
              <a:t>   Tester et évaluer les ressources TICE à l’aide du questionnaire fourni par les promoteurs du projet (questionnaire pour les élèves/questionnaire pour les professeurs)</a:t>
            </a:r>
          </a:p>
          <a:p>
            <a:pPr>
              <a:buNone/>
            </a:pPr>
            <a:endParaRPr lang="fr-BE" dirty="0" smtClean="0">
              <a:solidFill>
                <a:schemeClr val="accent2">
                  <a:lumMod val="75000"/>
                </a:schemeClr>
              </a:solidFill>
              <a:sym typeface="Wingdings"/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Adaptation du questionnaire pour les élèves : Jérôme Kariger</a:t>
            </a:r>
          </a:p>
          <a:p>
            <a:endParaRPr lang="fr-BE" sz="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2148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3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3.3. Ressources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r>
              <a:rPr lang="fr-BE" dirty="0" smtClean="0"/>
              <a:t>Formation CECAFOC ou…</a:t>
            </a:r>
          </a:p>
          <a:p>
            <a:endParaRPr lang="fr-BE" dirty="0" smtClean="0"/>
          </a:p>
          <a:p>
            <a:r>
              <a:rPr lang="fr-BE" dirty="0" smtClean="0"/>
              <a:t>Inforef : assistance technique lors des réunions ou sur le terrain</a:t>
            </a:r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Document de travail  « ressources TICE »</a:t>
            </a:r>
            <a:endParaRPr lang="fr-BE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BE" dirty="0" smtClean="0">
              <a:solidFill>
                <a:srgbClr val="00B050"/>
              </a:solidFill>
            </a:endParaRPr>
          </a:p>
          <a:p>
            <a:r>
              <a:rPr lang="fr-BE" dirty="0" smtClean="0"/>
              <a:t>Laboratoire Ste Croix</a:t>
            </a:r>
          </a:p>
          <a:p>
            <a:endParaRPr lang="fr-BE" dirty="0" smtClean="0"/>
          </a:p>
          <a:p>
            <a:r>
              <a:rPr lang="fr-BE" dirty="0" smtClean="0"/>
              <a:t>Tablettes (Ecole Numérique)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3.6. Organisation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4 réunions :</a:t>
            </a:r>
          </a:p>
          <a:p>
            <a:pPr>
              <a:buFontTx/>
              <a:buChar char="-"/>
            </a:pPr>
            <a:r>
              <a:rPr lang="fr-BE" sz="2300" dirty="0" smtClean="0">
                <a:sym typeface="Wingdings"/>
              </a:rPr>
              <a:t>22 et 29 janvier</a:t>
            </a:r>
          </a:p>
          <a:p>
            <a:pPr>
              <a:buFontTx/>
              <a:buChar char="-"/>
            </a:pPr>
            <a:r>
              <a:rPr lang="fr-BE" sz="2300" dirty="0" smtClean="0">
                <a:sym typeface="Wingdings"/>
              </a:rPr>
              <a:t>12 et 19 février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Horaire :</a:t>
            </a: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 </a:t>
            </a:r>
            <a:r>
              <a:rPr lang="fr-BE" sz="2300" dirty="0" smtClean="0">
                <a:sym typeface="Wingdings"/>
              </a:rPr>
              <a:t>9h15 – 12h15</a:t>
            </a:r>
          </a:p>
          <a:p>
            <a:pPr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Lieu : </a:t>
            </a:r>
            <a:r>
              <a:rPr lang="fr-BE" sz="2300" dirty="0" smtClean="0">
                <a:sym typeface="Wingdings"/>
              </a:rPr>
              <a:t>214 et 209 (si nécessaire)</a:t>
            </a:r>
          </a:p>
          <a:p>
            <a:pPr>
              <a:buNone/>
            </a:pPr>
            <a:endParaRPr lang="fr-BE" sz="2300" dirty="0" smtClean="0">
              <a:sym typeface="Wingdings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Réunion de l’ensemble des partenaires dans le cadre du projet CHEMISTRY :</a:t>
            </a:r>
            <a:r>
              <a:rPr lang="fr-FR" dirty="0" smtClean="0">
                <a:solidFill>
                  <a:srgbClr val="00B050"/>
                </a:solidFill>
              </a:rPr>
              <a:t>  </a:t>
            </a:r>
            <a:r>
              <a:rPr lang="fr-FR" sz="2300" dirty="0" smtClean="0">
                <a:sym typeface="Wingdings"/>
              </a:rPr>
              <a:t>sur le thème du</a:t>
            </a:r>
          </a:p>
          <a:p>
            <a:pPr>
              <a:buNone/>
            </a:pPr>
            <a:r>
              <a:rPr lang="fr-FR" sz="2300" dirty="0" smtClean="0">
                <a:sym typeface="Wingdings"/>
              </a:rPr>
              <a:t> « </a:t>
            </a:r>
            <a:r>
              <a:rPr lang="fr-FR" sz="2300" dirty="0" err="1" smtClean="0">
                <a:sym typeface="Wingdings"/>
              </a:rPr>
              <a:t>testing</a:t>
            </a:r>
            <a:r>
              <a:rPr lang="fr-FR" sz="2300" dirty="0" smtClean="0">
                <a:sym typeface="Wingdings"/>
              </a:rPr>
              <a:t> des ressources TICE : les meilleurs exemples » </a:t>
            </a:r>
          </a:p>
          <a:p>
            <a:pPr>
              <a:buNone/>
            </a:pPr>
            <a:r>
              <a:rPr lang="fr-FR" sz="2300" dirty="0" smtClean="0">
                <a:sym typeface="Wingdings"/>
              </a:rPr>
              <a:t>jeudi 6 février 2014 à HELMo Ste Croix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3.4. Attentes des acteurs du projet</a:t>
            </a:r>
          </a:p>
          <a:p>
            <a:pPr algn="ctr"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Choix des thèmes/formation des groupes </a:t>
            </a:r>
          </a:p>
          <a:p>
            <a:pPr algn="ctr">
              <a:buNone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Professeurs/Etudiants</a:t>
            </a:r>
          </a:p>
          <a:p>
            <a:pPr algn="ctr">
              <a:buNone/>
            </a:pPr>
            <a:endParaRPr lang="fr-BE" sz="230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Méthodologie </a:t>
            </a:r>
          </a:p>
          <a:p>
            <a:pPr>
              <a:buNone/>
            </a:pPr>
            <a:endParaRPr lang="fr-BE" dirty="0" smtClean="0">
              <a:solidFill>
                <a:schemeClr val="accent2">
                  <a:lumMod val="75000"/>
                </a:schemeClr>
              </a:solidFill>
              <a:sym typeface="Wingdings"/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Communication</a:t>
            </a:r>
          </a:p>
          <a:p>
            <a:pPr>
              <a:buNone/>
            </a:pPr>
            <a:endParaRPr lang="fr-BE" dirty="0" smtClean="0">
              <a:solidFill>
                <a:schemeClr val="accent2">
                  <a:lumMod val="75000"/>
                </a:schemeClr>
              </a:solidFill>
              <a:sym typeface="Wingdings"/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…</a:t>
            </a:r>
          </a:p>
          <a:p>
            <a:pPr algn="ctr">
              <a:buFontTx/>
              <a:buChar char="-"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  <a:p>
            <a:pPr algn="ctr">
              <a:buNone/>
            </a:pPr>
            <a:endParaRPr lang="fr-BE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sym typeface="Wingdings"/>
            </a:endParaRPr>
          </a:p>
        </p:txBody>
      </p:sp>
      <p:pic>
        <p:nvPicPr>
          <p:cNvPr id="4" name="Picture 2" descr="C:\Documents and Settings\Administrateur\Local Settings\Temporary Internet Files\Content.IE5\6CY85J83\MP9003988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696" y="285728"/>
            <a:ext cx="230030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sym typeface="Wingdings"/>
              </a:rPr>
              <a:t>3.5. Obstacles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Documents and Settings\Administrateur\Local Settings\Temporary Internet Files\Content.IE5\6CY85J83\MP900398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00306"/>
            <a:ext cx="230030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2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Merci pour votre attention </a:t>
            </a:r>
          </a:p>
          <a:p>
            <a:pPr>
              <a:buNone/>
            </a:pPr>
            <a:r>
              <a:rPr lang="fr-BE" sz="32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et votre collaboration !</a:t>
            </a:r>
            <a:endParaRPr lang="fr-FR" sz="3200" b="1" dirty="0" smtClean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929330"/>
            <a:ext cx="8858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hlinkClick r:id="rId2"/>
              </a:rPr>
              <a:t>http://clusters.wallonie.be/federateur-fr/les-projets.html?IDC=133</a:t>
            </a:r>
            <a:endParaRPr lang="fr-FR" sz="1000" dirty="0"/>
          </a:p>
        </p:txBody>
      </p:sp>
      <p:pic>
        <p:nvPicPr>
          <p:cNvPr id="7" name="Image 6" descr="http://clusters.wallonie.be/servlet/Repository/projets-jpg.jpg?IDR=3758&amp;ID=5386&amp;IDQ=20&amp;LANG=f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928802"/>
            <a:ext cx="4214842" cy="40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457168" y="285728"/>
          <a:ext cx="8686832" cy="623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9186898" cy="536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jects.pixel-online.org/chemistrynetwork/info/impianto/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84"/>
            <a:ext cx="3091197" cy="1656000"/>
          </a:xfrm>
          <a:prstGeom prst="rect">
            <a:avLst/>
          </a:prstGeom>
          <a:noFill/>
        </p:spPr>
      </p:pic>
      <p:pic>
        <p:nvPicPr>
          <p:cNvPr id="5" name="Image 4" descr="logo_fond_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5374141" cy="1117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8" y="1357298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Chemistry</a:t>
            </a:r>
            <a:r>
              <a:rPr lang="fr-BE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All </a:t>
            </a:r>
            <a:r>
              <a:rPr lang="fr-BE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Around</a:t>
            </a:r>
            <a:r>
              <a:rPr lang="fr-BE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BE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Network </a:t>
            </a:r>
          </a:p>
          <a:p>
            <a:endParaRPr lang="fr-BE" sz="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BE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01/12/2011-1/12/2014</a:t>
            </a:r>
          </a:p>
          <a:p>
            <a:endParaRPr lang="fr-BE" sz="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BE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LLP Comenius-Réseaux</a:t>
            </a:r>
            <a:endParaRPr lang="fr-FR" sz="3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sz="32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857232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BE" sz="37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Présentation du projet européen</a:t>
            </a:r>
          </a:p>
          <a:p>
            <a:pPr marL="514350" indent="-514350"/>
            <a:endParaRPr lang="fr-BE" sz="3700" b="1" dirty="0" smtClean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/>
            <a:r>
              <a:rPr lang="fr-B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1.1. Objectif du projet</a:t>
            </a:r>
          </a:p>
          <a:p>
            <a:pPr marL="514350" indent="-514350"/>
            <a:endParaRPr lang="fr-BE" sz="1000" b="1" dirty="0">
              <a:solidFill>
                <a:srgbClr val="00B050"/>
              </a:solidFill>
            </a:endParaRPr>
          </a:p>
          <a:p>
            <a:endParaRPr lang="fr-BE" sz="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BE" sz="3200" dirty="0" smtClean="0"/>
              <a:t>Créer un réseau d’échanges entre différentes institutions éducatives pour stimuler le processus d’apprentissage en chimie en partageant des expériences innovantes, attractives et interactives basées sur les TICE. 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ysciencework.com/bundles/mswblog/images/Posts/2011/06/chimiee.jpg"/>
          <p:cNvPicPr>
            <a:picLocks noChangeAspect="1" noChangeArrowheads="1"/>
          </p:cNvPicPr>
          <p:nvPr/>
        </p:nvPicPr>
        <p:blipFill>
          <a:blip r:embed="rId3"/>
          <a:srcRect l="41516" r="275" b="38629"/>
          <a:stretch>
            <a:fillRect/>
          </a:stretch>
        </p:blipFill>
        <p:spPr bwMode="auto">
          <a:xfrm>
            <a:off x="0" y="0"/>
            <a:ext cx="9715568" cy="6858000"/>
          </a:xfrm>
          <a:prstGeom prst="rect">
            <a:avLst/>
          </a:prstGeom>
          <a:noFill/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2428860" y="214290"/>
            <a:ext cx="4786346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4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echnologies de l’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4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nformation et de la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4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ommunication pour l’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4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fr-B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r-B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hlinkClick r:id="rId4"/>
              </a:rPr>
              <a:t>http://www.mysciencework.com/fr/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chemistry_graphique.jpg"/>
          <p:cNvPicPr>
            <a:picLocks noChangeAspect="1" noChangeArrowheads="1"/>
          </p:cNvPicPr>
          <p:nvPr/>
        </p:nvPicPr>
        <p:blipFill>
          <a:blip r:embed="rId3" cstate="print"/>
          <a:srcRect l="2108" t="28496" r="5129"/>
          <a:stretch>
            <a:fillRect/>
          </a:stretch>
        </p:blipFill>
        <p:spPr bwMode="auto">
          <a:xfrm>
            <a:off x="1571604" y="1285860"/>
            <a:ext cx="6264326" cy="4362025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 noChangeArrowheads="1"/>
          </p:cNvSpPr>
          <p:nvPr>
            <p:ph idx="1"/>
          </p:nvPr>
        </p:nvSpPr>
        <p:spPr bwMode="auto">
          <a:xfrm>
            <a:off x="571472" y="928670"/>
            <a:ext cx="8229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BE" sz="2400" b="1" dirty="0" smtClean="0">
                <a:solidFill>
                  <a:schemeClr val="bg2">
                    <a:lumMod val="75000"/>
                  </a:schemeClr>
                </a:solidFill>
              </a:rPr>
              <a:t>11 Pays européens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10" y="5500702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100 Ecoles secondaires dont 10 écoles belges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215082"/>
            <a:ext cx="434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  <a:hlinkClick r:id="rId4"/>
              </a:rPr>
              <a:t>http://www.chemistryisnetwork.eu/</a:t>
            </a:r>
            <a:endParaRPr lang="fr-FR" sz="2400" b="1" dirty="0" smtClean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50004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1.2. Partenaires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715140" y="135729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/>
              <a:t>Ulg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0" y="0"/>
          <a:ext cx="10215634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57158" y="35716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1.3. Les axes </a:t>
            </a:r>
          </a:p>
          <a:p>
            <a:pPr>
              <a:buNone/>
            </a:pPr>
            <a:r>
              <a:rPr lang="fr-B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2441</TotalTime>
  <Words>811</Words>
  <Application>Microsoft Office PowerPoint</Application>
  <PresentationFormat>Affichage à l'écran (4:3)</PresentationFormat>
  <Paragraphs>226</Paragraphs>
  <Slides>28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Rotonde</vt:lpstr>
      <vt:lpstr> Groupe de travail TIChimiE      Réunion d’information 23 octobre 2013    Bienvenue à tous!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Site internet</vt:lpstr>
      <vt:lpstr>1.4. Nos hypothèses de travail :</vt:lpstr>
      <vt:lpstr>Quelles ressources TICE</vt:lpstr>
      <vt:lpstr> Pourquoi ce choix </vt:lpstr>
      <vt:lpstr>      2.1. Création d’un document de travail </vt:lpstr>
      <vt:lpstr>2.2. Création d’une séquence d’apprentissage </vt:lpstr>
      <vt:lpstr>Diapositive 17</vt:lpstr>
      <vt:lpstr>Diapositive 18</vt:lpstr>
      <vt:lpstr>2.4. Impacts sur la FC : Formation CECAFOC</vt:lpstr>
      <vt:lpstr>Diapositive 20</vt:lpstr>
      <vt:lpstr>3. Groupe de travail TIChimiE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Divna</cp:lastModifiedBy>
  <cp:revision>146</cp:revision>
  <dcterms:created xsi:type="dcterms:W3CDTF">2012-09-20T07:42:48Z</dcterms:created>
  <dcterms:modified xsi:type="dcterms:W3CDTF">2014-05-13T20:27:20Z</dcterms:modified>
</cp:coreProperties>
</file>