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handoutMasterIdLst>
    <p:handoutMasterId r:id="rId9"/>
  </p:handoutMasterIdLst>
  <p:sldIdLst>
    <p:sldId id="326" r:id="rId2"/>
    <p:sldId id="364" r:id="rId3"/>
    <p:sldId id="361" r:id="rId4"/>
    <p:sldId id="362" r:id="rId5"/>
    <p:sldId id="365" r:id="rId6"/>
    <p:sldId id="343" r:id="rId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99FF99"/>
    <a:srgbClr val="FF3399"/>
    <a:srgbClr val="FBD17D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87276" autoAdjust="0"/>
  </p:normalViewPr>
  <p:slideViewPr>
    <p:cSldViewPr>
      <p:cViewPr>
        <p:scale>
          <a:sx n="70" d="100"/>
          <a:sy n="70" d="100"/>
        </p:scale>
        <p:origin x="-11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2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57A34-76E3-459C-8C32-D0064C463D9C}" type="doc">
      <dgm:prSet loTypeId="urn:microsoft.com/office/officeart/2005/8/layout/matrix1" loCatId="matrix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8170C49-F415-411A-BCF9-B24F641DE1BB}">
      <dgm:prSet phldrT="[Texte]" custT="1"/>
      <dgm:spPr/>
      <dgm:t>
        <a:bodyPr/>
        <a:lstStyle/>
        <a:p>
          <a:r>
            <a:rPr lang="fr-BE" sz="2000" b="1" dirty="0" smtClean="0">
              <a:solidFill>
                <a:schemeClr val="accent2">
                  <a:lumMod val="50000"/>
                </a:schemeClr>
              </a:solidFill>
            </a:rPr>
            <a:t>Groupe </a:t>
          </a:r>
          <a:r>
            <a:rPr lang="fr-BE" sz="2000" b="1" dirty="0" err="1" smtClean="0">
              <a:solidFill>
                <a:schemeClr val="accent2">
                  <a:lumMod val="50000"/>
                </a:schemeClr>
              </a:solidFill>
            </a:rPr>
            <a:t>TIChimiE</a:t>
          </a:r>
          <a:endParaRPr lang="fr-FR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CE620312-3CE0-4382-B24E-DBA8018527CC}" type="parTrans" cxnId="{EAE956DF-4056-48D4-980B-1B821AAC7F90}">
      <dgm:prSet/>
      <dgm:spPr/>
      <dgm:t>
        <a:bodyPr/>
        <a:lstStyle/>
        <a:p>
          <a:endParaRPr lang="fr-FR"/>
        </a:p>
      </dgm:t>
    </dgm:pt>
    <dgm:pt modelId="{965E3DF8-A6D7-4EB7-B816-F093257B0D7F}" type="sibTrans" cxnId="{EAE956DF-4056-48D4-980B-1B821AAC7F90}">
      <dgm:prSet/>
      <dgm:spPr/>
      <dgm:t>
        <a:bodyPr/>
        <a:lstStyle/>
        <a:p>
          <a:endParaRPr lang="fr-FR"/>
        </a:p>
      </dgm:t>
    </dgm:pt>
    <dgm:pt modelId="{BC0C0D96-6A62-449B-97AF-9F592DC6DECA}">
      <dgm:prSet phldrT="[Texte]"/>
      <dgm:spPr/>
      <dgm:t>
        <a:bodyPr/>
        <a:lstStyle/>
        <a:p>
          <a:r>
            <a:rPr lang="fr-BE" b="1" dirty="0" smtClean="0"/>
            <a:t>Modèles de l’atome </a:t>
          </a:r>
        </a:p>
        <a:p>
          <a:r>
            <a:rPr lang="fr-FR" dirty="0" err="1" smtClean="0"/>
            <a:t>Kroonen</a:t>
          </a:r>
          <a:r>
            <a:rPr lang="fr-FR" dirty="0" smtClean="0"/>
            <a:t> Gaëlle, </a:t>
          </a:r>
          <a:r>
            <a:rPr lang="fr-FR" dirty="0" err="1" smtClean="0"/>
            <a:t>Gilen</a:t>
          </a:r>
          <a:r>
            <a:rPr lang="fr-FR" dirty="0" smtClean="0"/>
            <a:t> Caroline, Devaux Maxime, </a:t>
          </a:r>
          <a:r>
            <a:rPr lang="fr-FR" dirty="0" err="1" smtClean="0"/>
            <a:t>Vanstraelen</a:t>
          </a:r>
          <a:r>
            <a:rPr lang="fr-FR" dirty="0" smtClean="0"/>
            <a:t> Loïc</a:t>
          </a:r>
          <a:endParaRPr lang="fr-FR" dirty="0"/>
        </a:p>
      </dgm:t>
    </dgm:pt>
    <dgm:pt modelId="{36C70228-070C-454F-9F6F-86A0D8258F97}" type="parTrans" cxnId="{36F010FB-BD4C-4F72-9362-E270EB8F6D82}">
      <dgm:prSet/>
      <dgm:spPr/>
      <dgm:t>
        <a:bodyPr/>
        <a:lstStyle/>
        <a:p>
          <a:endParaRPr lang="fr-FR"/>
        </a:p>
      </dgm:t>
    </dgm:pt>
    <dgm:pt modelId="{F4ED6554-F370-4555-8C12-D62C93D64CBF}" type="sibTrans" cxnId="{36F010FB-BD4C-4F72-9362-E270EB8F6D82}">
      <dgm:prSet/>
      <dgm:spPr/>
      <dgm:t>
        <a:bodyPr/>
        <a:lstStyle/>
        <a:p>
          <a:endParaRPr lang="fr-FR"/>
        </a:p>
      </dgm:t>
    </dgm:pt>
    <dgm:pt modelId="{EE01EEB0-DDFF-418E-BB9A-E5DB3ED38B9E}">
      <dgm:prSet phldrT="[Texte]"/>
      <dgm:spPr/>
      <dgm:t>
        <a:bodyPr/>
        <a:lstStyle/>
        <a:p>
          <a:r>
            <a:rPr lang="fr-FR" b="1" dirty="0" smtClean="0"/>
            <a:t>Photosynthèse  </a:t>
          </a:r>
        </a:p>
        <a:p>
          <a:r>
            <a:rPr lang="fr-FR" dirty="0" err="1" smtClean="0"/>
            <a:t>Meens</a:t>
          </a:r>
          <a:r>
            <a:rPr lang="fr-FR" dirty="0" smtClean="0"/>
            <a:t> Céline, Liégeois Simonne,  </a:t>
          </a:r>
          <a:r>
            <a:rPr lang="fr-FR" dirty="0" err="1" smtClean="0"/>
            <a:t>Kariger</a:t>
          </a:r>
          <a:r>
            <a:rPr lang="fr-FR" dirty="0" smtClean="0"/>
            <a:t> Jérôme, </a:t>
          </a:r>
          <a:r>
            <a:rPr lang="fr-FR" dirty="0" err="1" smtClean="0"/>
            <a:t>Lorguet</a:t>
          </a:r>
          <a:r>
            <a:rPr lang="fr-FR" dirty="0" smtClean="0"/>
            <a:t> Chanel</a:t>
          </a:r>
          <a:endParaRPr lang="fr-FR" dirty="0"/>
        </a:p>
      </dgm:t>
    </dgm:pt>
    <dgm:pt modelId="{B7198EBF-D1B5-48AF-A906-E206A0BDD2AD}" type="parTrans" cxnId="{6AEDF674-9100-478C-8205-F5DC052535C9}">
      <dgm:prSet/>
      <dgm:spPr/>
      <dgm:t>
        <a:bodyPr/>
        <a:lstStyle/>
        <a:p>
          <a:endParaRPr lang="fr-FR"/>
        </a:p>
      </dgm:t>
    </dgm:pt>
    <dgm:pt modelId="{EBC19A64-447B-46CD-A4AE-A435ECE42976}" type="sibTrans" cxnId="{6AEDF674-9100-478C-8205-F5DC052535C9}">
      <dgm:prSet/>
      <dgm:spPr/>
      <dgm:t>
        <a:bodyPr/>
        <a:lstStyle/>
        <a:p>
          <a:endParaRPr lang="fr-FR"/>
        </a:p>
      </dgm:t>
    </dgm:pt>
    <dgm:pt modelId="{FB13BFAF-CDF3-4E08-B4DC-C7ADB491C1FE}">
      <dgm:prSet phldrT="[Texte]"/>
      <dgm:spPr/>
      <dgm:t>
        <a:bodyPr/>
        <a:lstStyle/>
        <a:p>
          <a:r>
            <a:rPr lang="fr-FR" b="1" dirty="0" smtClean="0"/>
            <a:t>Statique - Composition de forces </a:t>
          </a:r>
        </a:p>
        <a:p>
          <a:r>
            <a:rPr lang="fr-FR" dirty="0" smtClean="0"/>
            <a:t>Bouchez Aurélie, </a:t>
          </a:r>
          <a:r>
            <a:rPr lang="fr-FR" dirty="0" err="1" smtClean="0"/>
            <a:t>Lesoinne</a:t>
          </a:r>
          <a:r>
            <a:rPr lang="fr-FR" dirty="0" smtClean="0"/>
            <a:t> Antoine, </a:t>
          </a:r>
          <a:r>
            <a:rPr lang="fr-FR" dirty="0" err="1" smtClean="0"/>
            <a:t>Soblet</a:t>
          </a:r>
          <a:r>
            <a:rPr lang="fr-FR" dirty="0" smtClean="0"/>
            <a:t> Barbara, </a:t>
          </a:r>
          <a:r>
            <a:rPr lang="fr-FR" dirty="0" err="1" smtClean="0"/>
            <a:t>Lejaxhe</a:t>
          </a:r>
          <a:r>
            <a:rPr lang="fr-FR" dirty="0" smtClean="0"/>
            <a:t> Cédric, François </a:t>
          </a:r>
          <a:r>
            <a:rPr lang="fr-FR" dirty="0" err="1" smtClean="0"/>
            <a:t>Califice</a:t>
          </a:r>
          <a:r>
            <a:rPr lang="fr-FR" dirty="0" smtClean="0"/>
            <a:t>, </a:t>
          </a:r>
          <a:r>
            <a:rPr lang="fr-FR" dirty="0" err="1" smtClean="0"/>
            <a:t>Schmetz</a:t>
          </a:r>
          <a:r>
            <a:rPr lang="fr-FR" dirty="0" smtClean="0"/>
            <a:t> Guy</a:t>
          </a:r>
          <a:endParaRPr lang="fr-FR" dirty="0"/>
        </a:p>
      </dgm:t>
    </dgm:pt>
    <dgm:pt modelId="{7ECCBDC7-72D8-4CCE-AD76-C7B3E5D05E43}" type="parTrans" cxnId="{7D68CE4E-71D1-414F-BE82-DB01151EA7D8}">
      <dgm:prSet/>
      <dgm:spPr/>
      <dgm:t>
        <a:bodyPr/>
        <a:lstStyle/>
        <a:p>
          <a:endParaRPr lang="fr-FR"/>
        </a:p>
      </dgm:t>
    </dgm:pt>
    <dgm:pt modelId="{5CCAA402-BCF7-452C-8A03-66049F7AC1A3}" type="sibTrans" cxnId="{7D68CE4E-71D1-414F-BE82-DB01151EA7D8}">
      <dgm:prSet/>
      <dgm:spPr/>
      <dgm:t>
        <a:bodyPr/>
        <a:lstStyle/>
        <a:p>
          <a:endParaRPr lang="fr-FR"/>
        </a:p>
      </dgm:t>
    </dgm:pt>
    <dgm:pt modelId="{901D157D-6379-452B-B98D-E74EC6821CDB}">
      <dgm:prSet/>
      <dgm:spPr/>
      <dgm:t>
        <a:bodyPr/>
        <a:lstStyle/>
        <a:p>
          <a:r>
            <a:rPr lang="fr-FR" b="1" dirty="0" smtClean="0"/>
            <a:t>Introduction à la chimie : </a:t>
          </a:r>
        </a:p>
        <a:p>
          <a:r>
            <a:rPr lang="fr-FR" dirty="0" err="1" smtClean="0"/>
            <a:t>Closset</a:t>
          </a:r>
          <a:r>
            <a:rPr lang="fr-FR" dirty="0" smtClean="0"/>
            <a:t> Sabrina, </a:t>
          </a:r>
          <a:r>
            <a:rPr lang="fr-FR" dirty="0" err="1" smtClean="0"/>
            <a:t>Jadoul</a:t>
          </a:r>
          <a:r>
            <a:rPr lang="fr-FR" dirty="0" smtClean="0"/>
            <a:t> Anne, </a:t>
          </a:r>
          <a:r>
            <a:rPr lang="fr-FR" dirty="0" err="1" smtClean="0"/>
            <a:t>Godbille</a:t>
          </a:r>
          <a:r>
            <a:rPr lang="fr-FR" dirty="0" smtClean="0"/>
            <a:t> Géraldine, Adam Gilles, </a:t>
          </a:r>
          <a:r>
            <a:rPr lang="fr-FR" dirty="0" err="1" smtClean="0"/>
            <a:t>Englebert</a:t>
          </a:r>
          <a:r>
            <a:rPr lang="fr-FR" dirty="0" smtClean="0"/>
            <a:t> Nicolas, </a:t>
          </a:r>
          <a:r>
            <a:rPr lang="fr-FR" dirty="0" err="1" smtClean="0"/>
            <a:t>Warnant</a:t>
          </a:r>
          <a:r>
            <a:rPr lang="fr-FR" dirty="0" smtClean="0"/>
            <a:t> Damien, </a:t>
          </a:r>
          <a:r>
            <a:rPr lang="fr-FR" dirty="0" err="1" smtClean="0"/>
            <a:t>laura</a:t>
          </a:r>
          <a:r>
            <a:rPr lang="fr-FR" dirty="0" smtClean="0"/>
            <a:t> </a:t>
          </a:r>
          <a:r>
            <a:rPr lang="fr-FR" dirty="0" err="1" smtClean="0"/>
            <a:t>Bonjean</a:t>
          </a:r>
          <a:r>
            <a:rPr lang="fr-FR" dirty="0" smtClean="0"/>
            <a:t>, </a:t>
          </a:r>
          <a:r>
            <a:rPr lang="fr-FR" dirty="0" err="1" smtClean="0"/>
            <a:t>Brajkovic</a:t>
          </a:r>
          <a:r>
            <a:rPr lang="fr-FR" dirty="0" smtClean="0"/>
            <a:t> </a:t>
          </a:r>
          <a:r>
            <a:rPr lang="fr-FR" dirty="0" err="1" smtClean="0"/>
            <a:t>Divna</a:t>
          </a:r>
          <a:endParaRPr lang="fr-FR" dirty="0"/>
        </a:p>
      </dgm:t>
    </dgm:pt>
    <dgm:pt modelId="{962264F4-506C-470B-97E9-D15869696803}" type="parTrans" cxnId="{545551CE-E9C0-472F-AA3A-83C29829410B}">
      <dgm:prSet/>
      <dgm:spPr/>
      <dgm:t>
        <a:bodyPr/>
        <a:lstStyle/>
        <a:p>
          <a:endParaRPr lang="fr-FR"/>
        </a:p>
      </dgm:t>
    </dgm:pt>
    <dgm:pt modelId="{853ECB5C-6407-4A4F-A1E8-0B0474E532D1}" type="sibTrans" cxnId="{545551CE-E9C0-472F-AA3A-83C29829410B}">
      <dgm:prSet/>
      <dgm:spPr/>
      <dgm:t>
        <a:bodyPr/>
        <a:lstStyle/>
        <a:p>
          <a:endParaRPr lang="fr-FR"/>
        </a:p>
      </dgm:t>
    </dgm:pt>
    <dgm:pt modelId="{417E3A39-E288-461C-ABFB-43C4CB7F56B8}" type="pres">
      <dgm:prSet presAssocID="{02057A34-76E3-459C-8C32-D0064C463D9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8D7B0C-D156-4EF7-9EEB-F4522BFA007E}" type="pres">
      <dgm:prSet presAssocID="{02057A34-76E3-459C-8C32-D0064C463D9C}" presName="matrix" presStyleCnt="0"/>
      <dgm:spPr/>
      <dgm:t>
        <a:bodyPr/>
        <a:lstStyle/>
        <a:p>
          <a:endParaRPr lang="fr-FR"/>
        </a:p>
      </dgm:t>
    </dgm:pt>
    <dgm:pt modelId="{7B079942-4A4A-4FD4-9252-BEF140DD3AFD}" type="pres">
      <dgm:prSet presAssocID="{02057A34-76E3-459C-8C32-D0064C463D9C}" presName="tile1" presStyleLbl="node1" presStyleIdx="0" presStyleCnt="4"/>
      <dgm:spPr/>
      <dgm:t>
        <a:bodyPr/>
        <a:lstStyle/>
        <a:p>
          <a:endParaRPr lang="fr-FR"/>
        </a:p>
      </dgm:t>
    </dgm:pt>
    <dgm:pt modelId="{9D8D7670-9DED-4039-B420-70024B4A2EDF}" type="pres">
      <dgm:prSet presAssocID="{02057A34-76E3-459C-8C32-D0064C463D9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57F07B-D737-4112-804D-2E41AC25CC28}" type="pres">
      <dgm:prSet presAssocID="{02057A34-76E3-459C-8C32-D0064C463D9C}" presName="tile2" presStyleLbl="node1" presStyleIdx="1" presStyleCnt="4"/>
      <dgm:spPr/>
      <dgm:t>
        <a:bodyPr/>
        <a:lstStyle/>
        <a:p>
          <a:endParaRPr lang="fr-FR"/>
        </a:p>
      </dgm:t>
    </dgm:pt>
    <dgm:pt modelId="{94281951-EC18-4ADB-A801-F3D1A60ADD4F}" type="pres">
      <dgm:prSet presAssocID="{02057A34-76E3-459C-8C32-D0064C463D9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A0F420-8858-4F04-8288-4C173C54E2E1}" type="pres">
      <dgm:prSet presAssocID="{02057A34-76E3-459C-8C32-D0064C463D9C}" presName="tile3" presStyleLbl="node1" presStyleIdx="2" presStyleCnt="4"/>
      <dgm:spPr/>
      <dgm:t>
        <a:bodyPr/>
        <a:lstStyle/>
        <a:p>
          <a:endParaRPr lang="fr-FR"/>
        </a:p>
      </dgm:t>
    </dgm:pt>
    <dgm:pt modelId="{3678FF94-D6BA-4E48-A74F-E4BCC48317A5}" type="pres">
      <dgm:prSet presAssocID="{02057A34-76E3-459C-8C32-D0064C463D9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89CAF1-004C-4EDC-90CA-CA8F63FA1057}" type="pres">
      <dgm:prSet presAssocID="{02057A34-76E3-459C-8C32-D0064C463D9C}" presName="tile4" presStyleLbl="node1" presStyleIdx="3" presStyleCnt="4"/>
      <dgm:spPr/>
      <dgm:t>
        <a:bodyPr/>
        <a:lstStyle/>
        <a:p>
          <a:endParaRPr lang="fr-FR"/>
        </a:p>
      </dgm:t>
    </dgm:pt>
    <dgm:pt modelId="{73788C3F-984B-4EFD-B864-958231268031}" type="pres">
      <dgm:prSet presAssocID="{02057A34-76E3-459C-8C32-D0064C463D9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87C105-E093-4051-BC72-BCE670D2EB14}" type="pres">
      <dgm:prSet presAssocID="{02057A34-76E3-459C-8C32-D0064C463D9C}" presName="centerTile" presStyleLbl="fgShp" presStyleIdx="0" presStyleCnt="1" custScaleX="75472" custScaleY="77074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E97A2B03-C23A-4858-A9BD-29D3A0C068E8}" type="presOf" srcId="{EE01EEB0-DDFF-418E-BB9A-E5DB3ED38B9E}" destId="{94281951-EC18-4ADB-A801-F3D1A60ADD4F}" srcOrd="1" destOrd="0" presId="urn:microsoft.com/office/officeart/2005/8/layout/matrix1"/>
    <dgm:cxn modelId="{5470726D-D87A-4A59-A7CE-7C6368033C53}" type="presOf" srcId="{901D157D-6379-452B-B98D-E74EC6821CDB}" destId="{3678FF94-D6BA-4E48-A74F-E4BCC48317A5}" srcOrd="1" destOrd="0" presId="urn:microsoft.com/office/officeart/2005/8/layout/matrix1"/>
    <dgm:cxn modelId="{533A9B3E-437C-4625-81E1-9477D754811C}" type="presOf" srcId="{02057A34-76E3-459C-8C32-D0064C463D9C}" destId="{417E3A39-E288-461C-ABFB-43C4CB7F56B8}" srcOrd="0" destOrd="0" presId="urn:microsoft.com/office/officeart/2005/8/layout/matrix1"/>
    <dgm:cxn modelId="{376070AA-5682-4DEA-A4CC-56F849B0AD7E}" type="presOf" srcId="{EE01EEB0-DDFF-418E-BB9A-E5DB3ED38B9E}" destId="{A057F07B-D737-4112-804D-2E41AC25CC28}" srcOrd="0" destOrd="0" presId="urn:microsoft.com/office/officeart/2005/8/layout/matrix1"/>
    <dgm:cxn modelId="{36E4CC73-A116-4F1C-BEE2-F17F5BA258E3}" type="presOf" srcId="{FB13BFAF-CDF3-4E08-B4DC-C7ADB491C1FE}" destId="{73788C3F-984B-4EFD-B864-958231268031}" srcOrd="1" destOrd="0" presId="urn:microsoft.com/office/officeart/2005/8/layout/matrix1"/>
    <dgm:cxn modelId="{6AEDF674-9100-478C-8205-F5DC052535C9}" srcId="{E8170C49-F415-411A-BCF9-B24F641DE1BB}" destId="{EE01EEB0-DDFF-418E-BB9A-E5DB3ED38B9E}" srcOrd="1" destOrd="0" parTransId="{B7198EBF-D1B5-48AF-A906-E206A0BDD2AD}" sibTransId="{EBC19A64-447B-46CD-A4AE-A435ECE42976}"/>
    <dgm:cxn modelId="{36F010FB-BD4C-4F72-9362-E270EB8F6D82}" srcId="{E8170C49-F415-411A-BCF9-B24F641DE1BB}" destId="{BC0C0D96-6A62-449B-97AF-9F592DC6DECA}" srcOrd="0" destOrd="0" parTransId="{36C70228-070C-454F-9F6F-86A0D8258F97}" sibTransId="{F4ED6554-F370-4555-8C12-D62C93D64CBF}"/>
    <dgm:cxn modelId="{545551CE-E9C0-472F-AA3A-83C29829410B}" srcId="{E8170C49-F415-411A-BCF9-B24F641DE1BB}" destId="{901D157D-6379-452B-B98D-E74EC6821CDB}" srcOrd="2" destOrd="0" parTransId="{962264F4-506C-470B-97E9-D15869696803}" sibTransId="{853ECB5C-6407-4A4F-A1E8-0B0474E532D1}"/>
    <dgm:cxn modelId="{A68CA96E-9AE6-4E1A-922B-7EF93A840049}" type="presOf" srcId="{901D157D-6379-452B-B98D-E74EC6821CDB}" destId="{33A0F420-8858-4F04-8288-4C173C54E2E1}" srcOrd="0" destOrd="0" presId="urn:microsoft.com/office/officeart/2005/8/layout/matrix1"/>
    <dgm:cxn modelId="{8B7C6B71-4C8F-4731-87DA-BB2C835465C0}" type="presOf" srcId="{E8170C49-F415-411A-BCF9-B24F641DE1BB}" destId="{3787C105-E093-4051-BC72-BCE670D2EB14}" srcOrd="0" destOrd="0" presId="urn:microsoft.com/office/officeart/2005/8/layout/matrix1"/>
    <dgm:cxn modelId="{7D68CE4E-71D1-414F-BE82-DB01151EA7D8}" srcId="{E8170C49-F415-411A-BCF9-B24F641DE1BB}" destId="{FB13BFAF-CDF3-4E08-B4DC-C7ADB491C1FE}" srcOrd="3" destOrd="0" parTransId="{7ECCBDC7-72D8-4CCE-AD76-C7B3E5D05E43}" sibTransId="{5CCAA402-BCF7-452C-8A03-66049F7AC1A3}"/>
    <dgm:cxn modelId="{5D64156C-B900-47F2-91F0-E1D4F09075CC}" type="presOf" srcId="{FB13BFAF-CDF3-4E08-B4DC-C7ADB491C1FE}" destId="{D989CAF1-004C-4EDC-90CA-CA8F63FA1057}" srcOrd="0" destOrd="0" presId="urn:microsoft.com/office/officeart/2005/8/layout/matrix1"/>
    <dgm:cxn modelId="{EAE956DF-4056-48D4-980B-1B821AAC7F90}" srcId="{02057A34-76E3-459C-8C32-D0064C463D9C}" destId="{E8170C49-F415-411A-BCF9-B24F641DE1BB}" srcOrd="0" destOrd="0" parTransId="{CE620312-3CE0-4382-B24E-DBA8018527CC}" sibTransId="{965E3DF8-A6D7-4EB7-B816-F093257B0D7F}"/>
    <dgm:cxn modelId="{3861C2B3-BB75-4CFB-B402-287130F36684}" type="presOf" srcId="{BC0C0D96-6A62-449B-97AF-9F592DC6DECA}" destId="{9D8D7670-9DED-4039-B420-70024B4A2EDF}" srcOrd="1" destOrd="0" presId="urn:microsoft.com/office/officeart/2005/8/layout/matrix1"/>
    <dgm:cxn modelId="{2544F540-062B-494D-960F-DC2668C70F44}" type="presOf" srcId="{BC0C0D96-6A62-449B-97AF-9F592DC6DECA}" destId="{7B079942-4A4A-4FD4-9252-BEF140DD3AFD}" srcOrd="0" destOrd="0" presId="urn:microsoft.com/office/officeart/2005/8/layout/matrix1"/>
    <dgm:cxn modelId="{0175E09A-E7A3-4566-BF46-2A32EC2DC29A}" type="presParOf" srcId="{417E3A39-E288-461C-ABFB-43C4CB7F56B8}" destId="{EC8D7B0C-D156-4EF7-9EEB-F4522BFA007E}" srcOrd="0" destOrd="0" presId="urn:microsoft.com/office/officeart/2005/8/layout/matrix1"/>
    <dgm:cxn modelId="{34C1A032-FF1C-4FFD-81D0-3DA20500962A}" type="presParOf" srcId="{EC8D7B0C-D156-4EF7-9EEB-F4522BFA007E}" destId="{7B079942-4A4A-4FD4-9252-BEF140DD3AFD}" srcOrd="0" destOrd="0" presId="urn:microsoft.com/office/officeart/2005/8/layout/matrix1"/>
    <dgm:cxn modelId="{1D56E0EE-BA85-4CED-AFCA-1133DC9451FB}" type="presParOf" srcId="{EC8D7B0C-D156-4EF7-9EEB-F4522BFA007E}" destId="{9D8D7670-9DED-4039-B420-70024B4A2EDF}" srcOrd="1" destOrd="0" presId="urn:microsoft.com/office/officeart/2005/8/layout/matrix1"/>
    <dgm:cxn modelId="{FA4CDB14-A404-4847-8324-C4F1E99232CF}" type="presParOf" srcId="{EC8D7B0C-D156-4EF7-9EEB-F4522BFA007E}" destId="{A057F07B-D737-4112-804D-2E41AC25CC28}" srcOrd="2" destOrd="0" presId="urn:microsoft.com/office/officeart/2005/8/layout/matrix1"/>
    <dgm:cxn modelId="{20601204-9C6E-4DEB-B815-B698646376FD}" type="presParOf" srcId="{EC8D7B0C-D156-4EF7-9EEB-F4522BFA007E}" destId="{94281951-EC18-4ADB-A801-F3D1A60ADD4F}" srcOrd="3" destOrd="0" presId="urn:microsoft.com/office/officeart/2005/8/layout/matrix1"/>
    <dgm:cxn modelId="{727C21E7-82F4-4459-AF46-8B097C0580AF}" type="presParOf" srcId="{EC8D7B0C-D156-4EF7-9EEB-F4522BFA007E}" destId="{33A0F420-8858-4F04-8288-4C173C54E2E1}" srcOrd="4" destOrd="0" presId="urn:microsoft.com/office/officeart/2005/8/layout/matrix1"/>
    <dgm:cxn modelId="{5FF124DE-F382-45CF-B4D8-5D43E877E857}" type="presParOf" srcId="{EC8D7B0C-D156-4EF7-9EEB-F4522BFA007E}" destId="{3678FF94-D6BA-4E48-A74F-E4BCC48317A5}" srcOrd="5" destOrd="0" presId="urn:microsoft.com/office/officeart/2005/8/layout/matrix1"/>
    <dgm:cxn modelId="{BC421FB1-F13F-4538-A48A-AE597765EA37}" type="presParOf" srcId="{EC8D7B0C-D156-4EF7-9EEB-F4522BFA007E}" destId="{D989CAF1-004C-4EDC-90CA-CA8F63FA1057}" srcOrd="6" destOrd="0" presId="urn:microsoft.com/office/officeart/2005/8/layout/matrix1"/>
    <dgm:cxn modelId="{C18CC962-286E-4600-A574-51691CA45AEA}" type="presParOf" srcId="{EC8D7B0C-D156-4EF7-9EEB-F4522BFA007E}" destId="{73788C3F-984B-4EFD-B864-958231268031}" srcOrd="7" destOrd="0" presId="urn:microsoft.com/office/officeart/2005/8/layout/matrix1"/>
    <dgm:cxn modelId="{188F1004-E3AC-4757-A2F0-FB42C8082994}" type="presParOf" srcId="{417E3A39-E288-461C-ABFB-43C4CB7F56B8}" destId="{3787C105-E093-4051-BC72-BCE670D2EB14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125C-C0DB-426E-934D-7F04DB1BB98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D6D80-6227-4DDD-B113-875BAB163C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9124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0D0A-72CE-4730-9ADA-8B1E73C3541D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AC3B3-89C2-40C2-A44B-6114D5B1FC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2024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C242E4-3739-42EE-A9F2-E9377661661E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ofutur.com/sit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elmo.be/course/view.php?id=1400" TargetMode="External"/><Relationship Id="rId2" Type="http://schemas.openxmlformats.org/officeDocument/2006/relationships/hyperlink" Target="http://www.inforef.be/exterieurs/divna/experimenta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lusters.wallonie.be/federateur-fr/les-projets.html?IDC=1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4400" dirty="0" smtClean="0"/>
              <a:t>Groupe de travail </a:t>
            </a: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TIC</a:t>
            </a:r>
            <a:r>
              <a:rPr lang="fr-BE" sz="4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himi</a:t>
            </a: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fr-FR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www.neofutur.com/site/images/B600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3116"/>
            <a:ext cx="2428892" cy="274968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7554" y="44291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sz="1000" dirty="0" smtClean="0">
                <a:hlinkClick r:id="rId4"/>
              </a:rPr>
              <a:t>http://www.neofutur.com/site/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 flipH="1">
            <a:off x="2571736" y="521495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F0"/>
                </a:solidFill>
              </a:rPr>
              <a:t>Réunion IPH 26 mars 2014</a:t>
            </a:r>
            <a:endParaRPr lang="fr-BE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L’objectif principal de ce groupe de travail est de </a:t>
            </a:r>
            <a:r>
              <a:rPr lang="fr-BE" dirty="0" err="1" smtClean="0"/>
              <a:t>co</a:t>
            </a:r>
            <a:r>
              <a:rPr lang="fr-BE" dirty="0" smtClean="0"/>
              <a:t>-construire des scénarios pédagogiques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en collaboration triangulaire « étudiants de 2</a:t>
            </a:r>
            <a:r>
              <a:rPr lang="fr-BE" baseline="30000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 bac Sciences - Maîtres de stage-professeurs de sciences d’HELMo</a:t>
            </a:r>
            <a:r>
              <a:rPr lang="fr-BE" dirty="0" smtClean="0"/>
              <a:t> ». </a:t>
            </a:r>
          </a:p>
          <a:p>
            <a:pPr>
              <a:buNone/>
            </a:pPr>
            <a:endParaRPr lang="fr-BE" dirty="0" smtClean="0"/>
          </a:p>
          <a:p>
            <a:r>
              <a:rPr lang="fr-BE" dirty="0" smtClean="0"/>
              <a:t>Ces scénarios doivent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privilégier la démarche d’investigation tout en intégrant les TICE de manière spécifique.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/>
            </a:r>
            <a:br>
              <a:rPr lang="fr-BE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</a:br>
            <a:r>
              <a:rPr lang="fr-BE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Objectif</a:t>
            </a:r>
            <a:br>
              <a:rPr lang="fr-BE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Les groupes de travail/Thèmes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6" name="Diagramme 5"/>
          <p:cNvGraphicFramePr/>
          <p:nvPr/>
        </p:nvGraphicFramePr>
        <p:xfrm>
          <a:off x="928662" y="1214422"/>
          <a:ext cx="7572428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fr-BE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Wingdings"/>
              </a:rPr>
              <a:t>Communication/partage des ressources</a:t>
            </a:r>
            <a:endParaRPr lang="fr-FR" sz="310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3143272"/>
          </a:xfrm>
        </p:spPr>
        <p:txBody>
          <a:bodyPr>
            <a:normAutofit fontScale="92500" lnSpcReduction="20000"/>
          </a:bodyPr>
          <a:lstStyle/>
          <a:p>
            <a:endParaRPr lang="fr-BE" dirty="0" smtClean="0"/>
          </a:p>
          <a:p>
            <a:pPr>
              <a:buNone/>
            </a:pPr>
            <a:r>
              <a:rPr lang="fr-BE" dirty="0" smtClean="0"/>
              <a:t> </a:t>
            </a:r>
            <a:endParaRPr lang="fr-BE" sz="1050" dirty="0" smtClean="0"/>
          </a:p>
          <a:p>
            <a:r>
              <a:rPr lang="fr-FR" dirty="0" smtClean="0"/>
              <a:t>Certaines animations (techniques de laboratoire) se trouvent sur le site d’</a:t>
            </a:r>
            <a:r>
              <a:rPr lang="fr-FR" dirty="0" err="1" smtClean="0"/>
              <a:t>Inforef</a:t>
            </a:r>
            <a:r>
              <a:rPr lang="fr-FR" dirty="0" smtClean="0"/>
              <a:t> </a:t>
            </a:r>
            <a:r>
              <a:rPr lang="fr-FR" sz="1900" u="sng" dirty="0" smtClean="0">
                <a:solidFill>
                  <a:srgbClr val="FF9900"/>
                </a:solidFill>
                <a:hlinkClick r:id="rId2"/>
              </a:rPr>
              <a:t>http://</a:t>
            </a:r>
            <a:r>
              <a:rPr lang="fr-FR" sz="1900" u="sng" dirty="0" smtClean="0">
                <a:solidFill>
                  <a:srgbClr val="FF9900"/>
                </a:solidFill>
                <a:hlinkClick r:id="rId2"/>
              </a:rPr>
              <a:t>www.inforef.be/exterieurs/divna/experimentation.html</a:t>
            </a:r>
            <a:endParaRPr lang="fr-FR" sz="1900" u="sng" dirty="0" smtClean="0">
              <a:solidFill>
                <a:srgbClr val="FF9900"/>
              </a:solidFill>
            </a:endParaRPr>
          </a:p>
          <a:p>
            <a:pPr>
              <a:buNone/>
            </a:pPr>
            <a:endParaRPr lang="fr-FR" sz="1900" u="sng" dirty="0" smtClean="0">
              <a:solidFill>
                <a:srgbClr val="FF9900"/>
              </a:solidFill>
            </a:endParaRPr>
          </a:p>
          <a:p>
            <a:r>
              <a:rPr lang="fr-BE" sz="2600" dirty="0" smtClean="0"/>
              <a:t>Plateforme e-</a:t>
            </a:r>
            <a:r>
              <a:rPr lang="fr-BE" sz="2600" dirty="0" err="1" smtClean="0"/>
              <a:t>learning</a:t>
            </a:r>
            <a:r>
              <a:rPr lang="fr-BE" sz="2600" dirty="0" smtClean="0"/>
              <a:t> d’</a:t>
            </a:r>
            <a:r>
              <a:rPr lang="fr-BE" sz="2600" dirty="0" err="1" smtClean="0"/>
              <a:t>HELMo</a:t>
            </a:r>
            <a:endParaRPr lang="fr-BE" sz="2600" dirty="0" smtClean="0"/>
          </a:p>
          <a:p>
            <a:pPr>
              <a:buNone/>
            </a:pPr>
            <a:endParaRPr lang="fr-FR" sz="1900" u="sng" dirty="0" smtClean="0">
              <a:solidFill>
                <a:srgbClr val="FF9900"/>
              </a:solidFill>
            </a:endParaRPr>
          </a:p>
          <a:p>
            <a:pPr>
              <a:buNone/>
            </a:pPr>
            <a:endParaRPr lang="fr-BE" sz="1900" dirty="0" smtClean="0"/>
          </a:p>
          <a:p>
            <a:r>
              <a:rPr lang="fr-BE" dirty="0" smtClean="0"/>
              <a:t>Lien direct vers la plateforme e-</a:t>
            </a:r>
            <a:r>
              <a:rPr lang="fr-BE" dirty="0" err="1" smtClean="0"/>
              <a:t>learning</a:t>
            </a:r>
            <a:r>
              <a:rPr lang="fr-BE" dirty="0" smtClean="0"/>
              <a:t> :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0100" y="4643446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hlinkClick r:id="rId3"/>
              </a:rPr>
              <a:t>https://elearning.helmo.be/course/view.php?id=1400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Le groupe de travail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Points forts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Points à améliorer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plus-value des ressources TICE utilisées?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 c’était à refaire ? …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 on poursuivait « l’aventure » l’année prochaine ? ….</a:t>
            </a:r>
          </a:p>
          <a:p>
            <a:pPr>
              <a:buNone/>
            </a:pP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Commentaires/Suggestions</a:t>
            </a:r>
            <a:endParaRPr lang="fr-BE" dirty="0"/>
          </a:p>
        </p:txBody>
      </p:sp>
      <p:pic>
        <p:nvPicPr>
          <p:cNvPr id="6" name="Image 5" descr="http://clusters.wallonie.be/servlet/Repository/projets-jpg.jpg?IDR=3758&amp;ID=5386&amp;IDQ=20&amp;LANG=f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357298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3200" b="1" dirty="0" smtClean="0">
              <a:solidFill>
                <a:schemeClr val="accent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BE" sz="32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Merci pour votre collaboration !</a:t>
            </a:r>
            <a:endParaRPr lang="fr-FR" sz="3200" b="1" dirty="0" smtClean="0">
              <a:solidFill>
                <a:schemeClr val="accent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3174" y="5929330"/>
            <a:ext cx="88582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hlinkClick r:id="rId2"/>
              </a:rPr>
              <a:t>http://clusters.wallonie.be/federateur-fr/les-projets.html?IDC=133</a:t>
            </a:r>
            <a:endParaRPr lang="fr-FR" sz="1000" dirty="0"/>
          </a:p>
        </p:txBody>
      </p:sp>
      <p:pic>
        <p:nvPicPr>
          <p:cNvPr id="7" name="Image 6" descr="http://clusters.wallonie.be/servlet/Repository/projets-jpg.jpg?IDR=3758&amp;ID=5386&amp;IDQ=20&amp;LANG=f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928802"/>
            <a:ext cx="4214842" cy="404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2605</TotalTime>
  <Words>170</Words>
  <Application>Microsoft Office PowerPoint</Application>
  <PresentationFormat>Affichage à l'écran (4:3)</PresentationFormat>
  <Paragraphs>46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 Groupe de travail TIChimiE        </vt:lpstr>
      <vt:lpstr> Objectif </vt:lpstr>
      <vt:lpstr>Les groupes de travail/Thèmes </vt:lpstr>
      <vt:lpstr>Communication/partage des ressources</vt:lpstr>
      <vt:lpstr>Commentaires/Suggestions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Divna</dc:creator>
  <cp:lastModifiedBy>Divna</cp:lastModifiedBy>
  <cp:revision>155</cp:revision>
  <dcterms:created xsi:type="dcterms:W3CDTF">2012-09-20T07:42:48Z</dcterms:created>
  <dcterms:modified xsi:type="dcterms:W3CDTF">2014-03-26T07:39:12Z</dcterms:modified>
</cp:coreProperties>
</file>